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1"/>
  </p:notesMasterIdLst>
  <p:handoutMasterIdLst>
    <p:handoutMasterId r:id="rId32"/>
  </p:handoutMasterIdLst>
  <p:sldIdLst>
    <p:sldId id="331" r:id="rId3"/>
    <p:sldId id="259" r:id="rId4"/>
    <p:sldId id="294" r:id="rId5"/>
    <p:sldId id="333" r:id="rId6"/>
    <p:sldId id="330" r:id="rId7"/>
    <p:sldId id="315" r:id="rId8"/>
    <p:sldId id="316" r:id="rId9"/>
    <p:sldId id="317" r:id="rId10"/>
    <p:sldId id="324" r:id="rId11"/>
    <p:sldId id="332" r:id="rId12"/>
    <p:sldId id="335" r:id="rId13"/>
    <p:sldId id="280" r:id="rId14"/>
    <p:sldId id="328" r:id="rId15"/>
    <p:sldId id="327" r:id="rId16"/>
    <p:sldId id="326" r:id="rId17"/>
    <p:sldId id="296" r:id="rId18"/>
    <p:sldId id="323" r:id="rId19"/>
    <p:sldId id="334" r:id="rId20"/>
    <p:sldId id="314" r:id="rId21"/>
    <p:sldId id="325" r:id="rId22"/>
    <p:sldId id="288" r:id="rId23"/>
    <p:sldId id="336" r:id="rId24"/>
    <p:sldId id="267" r:id="rId25"/>
    <p:sldId id="268" r:id="rId26"/>
    <p:sldId id="295" r:id="rId27"/>
    <p:sldId id="256" r:id="rId28"/>
    <p:sldId id="318" r:id="rId29"/>
    <p:sldId id="31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EBE1"/>
    <a:srgbClr val="EAF5F6"/>
    <a:srgbClr val="E7FFFF"/>
    <a:srgbClr val="FF6600"/>
    <a:srgbClr val="000099"/>
    <a:srgbClr val="993300"/>
    <a:srgbClr val="E0F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291" autoAdjust="0"/>
  </p:normalViewPr>
  <p:slideViewPr>
    <p:cSldViewPr snapToGrid="0">
      <p:cViewPr varScale="1">
        <p:scale>
          <a:sx n="104" d="100"/>
          <a:sy n="104" d="100"/>
        </p:scale>
        <p:origin x="252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95" d="100"/>
          <a:sy n="95" d="100"/>
        </p:scale>
        <p:origin x="3582" y="-2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8B472F0-8386-435E-ABA6-C20142D3481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8195" name="Rectangle 3">
            <a:extLst>
              <a:ext uri="{FF2B5EF4-FFF2-40B4-BE49-F238E27FC236}">
                <a16:creationId xmlns:a16="http://schemas.microsoft.com/office/drawing/2014/main" id="{B5610359-717F-43B7-A45D-1CF848D4CE2B}"/>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8196" name="Rectangle 4">
            <a:extLst>
              <a:ext uri="{FF2B5EF4-FFF2-40B4-BE49-F238E27FC236}">
                <a16:creationId xmlns:a16="http://schemas.microsoft.com/office/drawing/2014/main" id="{D8BC4840-7754-4CE7-B26F-C9C6D8BFF72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8197" name="Rectangle 5">
            <a:extLst>
              <a:ext uri="{FF2B5EF4-FFF2-40B4-BE49-F238E27FC236}">
                <a16:creationId xmlns:a16="http://schemas.microsoft.com/office/drawing/2014/main" id="{C74D1DA1-E9D7-489F-9AE1-839A9453CC3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FE0624D-3054-46C1-B24B-57EA866571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2D72E5D-6A46-4469-B9C4-AEF802B3A5C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8611" name="Rectangle 3">
            <a:extLst>
              <a:ext uri="{FF2B5EF4-FFF2-40B4-BE49-F238E27FC236}">
                <a16:creationId xmlns:a16="http://schemas.microsoft.com/office/drawing/2014/main" id="{8AF68359-BC40-4E31-85D7-12F28A0D11E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3076" name="Rectangle 4">
            <a:extLst>
              <a:ext uri="{FF2B5EF4-FFF2-40B4-BE49-F238E27FC236}">
                <a16:creationId xmlns:a16="http://schemas.microsoft.com/office/drawing/2014/main" id="{4FB80CE4-702B-42E4-BE31-9C795725B12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4" name="Rectangle 6">
            <a:extLst>
              <a:ext uri="{FF2B5EF4-FFF2-40B4-BE49-F238E27FC236}">
                <a16:creationId xmlns:a16="http://schemas.microsoft.com/office/drawing/2014/main" id="{52478E98-3A35-4BAF-9A9F-C2719D7600E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8615" name="Rectangle 7">
            <a:extLst>
              <a:ext uri="{FF2B5EF4-FFF2-40B4-BE49-F238E27FC236}">
                <a16:creationId xmlns:a16="http://schemas.microsoft.com/office/drawing/2014/main" id="{D582A6F3-D2CA-4E70-9353-76143AABBDE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E1F3A4B-A2A2-4AE7-9B8A-CD1E6AC838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CF023C8-5FB4-4632-8E8C-963F847DAD6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645903-4472-4960-AFED-0CE35BEE77D8}" type="slidenum">
              <a:rPr lang="en-US" altLang="en-US" smtClean="0">
                <a:solidFill>
                  <a:srgbClr val="000000"/>
                </a:solidFill>
              </a:rPr>
              <a:pPr/>
              <a:t>1</a:t>
            </a:fld>
            <a:endParaRPr lang="en-US" altLang="en-US">
              <a:solidFill>
                <a:srgbClr val="000000"/>
              </a:solidFill>
            </a:endParaRPr>
          </a:p>
        </p:txBody>
      </p:sp>
      <p:sp>
        <p:nvSpPr>
          <p:cNvPr id="6147" name="Rectangle 2">
            <a:extLst>
              <a:ext uri="{FF2B5EF4-FFF2-40B4-BE49-F238E27FC236}">
                <a16:creationId xmlns:a16="http://schemas.microsoft.com/office/drawing/2014/main" id="{145AC025-D72D-431C-8C05-583E15E53A39}"/>
              </a:ext>
            </a:extLst>
          </p:cNvPr>
          <p:cNvSpPr>
            <a:spLocks noGrp="1" noRot="1" noChangeAspect="1" noChangeArrowheads="1" noTextEdit="1"/>
          </p:cNvSpPr>
          <p:nvPr>
            <p:ph type="sldImg"/>
          </p:nvPr>
        </p:nvSpPr>
        <p:spPr>
          <a:ln/>
        </p:spPr>
      </p:sp>
      <p:sp>
        <p:nvSpPr>
          <p:cNvPr id="6148" name="Rectangle 4">
            <a:extLst>
              <a:ext uri="{FF2B5EF4-FFF2-40B4-BE49-F238E27FC236}">
                <a16:creationId xmlns:a16="http://schemas.microsoft.com/office/drawing/2014/main" id="{21CA2E0D-C038-4544-BD53-48962CCDB4BA}"/>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solidFill>
                  <a:srgbClr val="000000"/>
                </a:solidFill>
              </a:rPr>
              <a:t>Slide Intent</a:t>
            </a:r>
          </a:p>
          <a:p>
            <a:pPr eaLnBrk="1" hangingPunct="1">
              <a:spcBef>
                <a:spcPct val="30000"/>
              </a:spcBef>
            </a:pPr>
            <a:r>
              <a:rPr lang="en-US" altLang="en-US" sz="1000">
                <a:solidFill>
                  <a:srgbClr val="000000"/>
                </a:solidFill>
              </a:rPr>
              <a:t> 	 Cover slide</a:t>
            </a:r>
          </a:p>
          <a:p>
            <a:pPr eaLnBrk="1" hangingPunct="1">
              <a:spcBef>
                <a:spcPct val="30000"/>
              </a:spcBef>
            </a:pPr>
            <a:endParaRPr lang="en-US" altLang="en-US" sz="1000">
              <a:solidFill>
                <a:srgbClr val="000000"/>
              </a:solidFill>
            </a:endParaRPr>
          </a:p>
          <a:p>
            <a:pPr eaLnBrk="1" hangingPunct="1">
              <a:spcBef>
                <a:spcPct val="30000"/>
              </a:spcBef>
            </a:pPr>
            <a:r>
              <a:rPr lang="en-US" altLang="en-US" sz="1000" b="1">
                <a:solidFill>
                  <a:srgbClr val="000000"/>
                </a:solidFill>
              </a:rPr>
              <a:t> </a:t>
            </a:r>
          </a:p>
          <a:p>
            <a:pPr eaLnBrk="1" hangingPunct="1">
              <a:spcBef>
                <a:spcPct val="30000"/>
              </a:spcBef>
            </a:pPr>
            <a:r>
              <a:rPr lang="en-US" altLang="en-US" sz="1000">
                <a:solidFill>
                  <a:srgbClr val="000000"/>
                </a:solidFill>
              </a:rPr>
              <a:t>	 </a:t>
            </a:r>
          </a:p>
          <a:p>
            <a:pPr eaLnBrk="1" hangingPunct="1">
              <a:spcBef>
                <a:spcPct val="30000"/>
              </a:spcBef>
            </a:pPr>
            <a:endParaRPr lang="en-US" altLang="en-US" sz="1000">
              <a:solidFill>
                <a:srgbClr val="000000"/>
              </a:solidFill>
            </a:endParaRPr>
          </a:p>
          <a:p>
            <a:pPr eaLnBrk="1" hangingPunct="1">
              <a:spcBef>
                <a:spcPct val="30000"/>
              </a:spcBef>
            </a:pPr>
            <a:endParaRPr lang="en-US" altLang="en-US" sz="10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E142E56-D942-45FE-8321-E5BA581659D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AF59F6-8F35-495B-ADE0-C571F63F8CB4}" type="slidenum">
              <a:rPr lang="en-US" altLang="en-US" smtClean="0">
                <a:solidFill>
                  <a:srgbClr val="000000"/>
                </a:solidFill>
              </a:rPr>
              <a:pPr/>
              <a:t>10</a:t>
            </a:fld>
            <a:endParaRPr lang="en-US" altLang="en-US">
              <a:solidFill>
                <a:srgbClr val="000000"/>
              </a:solidFill>
            </a:endParaRPr>
          </a:p>
        </p:txBody>
      </p:sp>
      <p:sp>
        <p:nvSpPr>
          <p:cNvPr id="24579" name="Rectangle 2">
            <a:extLst>
              <a:ext uri="{FF2B5EF4-FFF2-40B4-BE49-F238E27FC236}">
                <a16:creationId xmlns:a16="http://schemas.microsoft.com/office/drawing/2014/main" id="{DBFB6CA8-CA7F-45D6-AA63-AB3AE1349BE1}"/>
              </a:ext>
            </a:extLst>
          </p:cNvPr>
          <p:cNvSpPr>
            <a:spLocks noGrp="1" noRot="1" noChangeAspect="1" noChangeArrowheads="1" noTextEdit="1"/>
          </p:cNvSpPr>
          <p:nvPr>
            <p:ph type="sldImg"/>
          </p:nvPr>
        </p:nvSpPr>
        <p:spPr>
          <a:ln/>
        </p:spPr>
      </p:sp>
      <p:sp>
        <p:nvSpPr>
          <p:cNvPr id="24580" name="Rectangle 4">
            <a:extLst>
              <a:ext uri="{FF2B5EF4-FFF2-40B4-BE49-F238E27FC236}">
                <a16:creationId xmlns:a16="http://schemas.microsoft.com/office/drawing/2014/main" id="{11346AC5-53A3-490C-8BF0-31B0D84650CA}"/>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solidFill>
                  <a:srgbClr val="000000"/>
                </a:solidFill>
              </a:rPr>
              <a:t>Slide Intent</a:t>
            </a:r>
          </a:p>
          <a:p>
            <a:pPr eaLnBrk="1" hangingPunct="1">
              <a:spcBef>
                <a:spcPct val="30000"/>
              </a:spcBef>
            </a:pPr>
            <a:r>
              <a:rPr lang="en-US" altLang="en-US" sz="1000">
                <a:solidFill>
                  <a:srgbClr val="000000"/>
                </a:solidFill>
              </a:rPr>
              <a:t> 	 Discuss negative change to find any positive outcomes. </a:t>
            </a:r>
          </a:p>
          <a:p>
            <a:pPr eaLnBrk="1" hangingPunct="1">
              <a:spcBef>
                <a:spcPct val="30000"/>
              </a:spcBef>
            </a:pPr>
            <a:endParaRPr lang="en-US" altLang="en-US" sz="1000">
              <a:solidFill>
                <a:srgbClr val="000000"/>
              </a:solidFill>
            </a:endParaRPr>
          </a:p>
          <a:p>
            <a:pPr eaLnBrk="1" hangingPunct="1">
              <a:spcBef>
                <a:spcPct val="30000"/>
              </a:spcBef>
            </a:pPr>
            <a:r>
              <a:rPr lang="en-US" altLang="en-US" sz="1000" b="1">
                <a:solidFill>
                  <a:srgbClr val="000000"/>
                </a:solidFill>
              </a:rPr>
              <a:t>Key Messages</a:t>
            </a:r>
          </a:p>
          <a:p>
            <a:pPr eaLnBrk="1" hangingPunct="1">
              <a:spcBef>
                <a:spcPct val="30000"/>
              </a:spcBef>
            </a:pPr>
            <a:endParaRPr lang="en-US" altLang="en-US" sz="1000">
              <a:solidFill>
                <a:srgbClr val="000000"/>
              </a:solidFill>
            </a:endParaRPr>
          </a:p>
          <a:p>
            <a:pPr>
              <a:buFont typeface="Wingdings" panose="05000000000000000000" pitchFamily="2" charset="2"/>
              <a:buChar char="Ø"/>
            </a:pPr>
            <a:r>
              <a:rPr lang="en-US" altLang="en-US" sz="1000"/>
              <a:t>Process as a large group or give individuals a few minutes to write some notes on a pad or in their workbook.</a:t>
            </a:r>
          </a:p>
          <a:p>
            <a:pPr>
              <a:buFont typeface="Wingdings" panose="05000000000000000000" pitchFamily="2" charset="2"/>
              <a:buChar char="Ø"/>
            </a:pPr>
            <a:endParaRPr lang="en-US" altLang="en-US" sz="1000"/>
          </a:p>
          <a:p>
            <a:pPr>
              <a:buFont typeface="Wingdings" panose="05000000000000000000" pitchFamily="2" charset="2"/>
              <a:buChar char="Ø"/>
            </a:pPr>
            <a:r>
              <a:rPr lang="en-US" altLang="en-US" sz="1000"/>
              <a:t>Ask for a couple of examples.  Some may not want to share; be sensitive to the group needs.</a:t>
            </a:r>
            <a:endParaRPr lang="en-US" altLang="en-US" sz="1000">
              <a:solidFill>
                <a:srgbClr val="000000"/>
              </a:solidFill>
            </a:endParaRPr>
          </a:p>
          <a:p>
            <a:pPr eaLnBrk="1" hangingPunct="1">
              <a:spcBef>
                <a:spcPct val="30000"/>
              </a:spcBef>
              <a:buFont typeface="Wingdings" panose="05000000000000000000" pitchFamily="2" charset="2"/>
              <a:buNone/>
            </a:pPr>
            <a:endParaRPr lang="en-US" altLang="en-US" sz="1000">
              <a:solidFill>
                <a:srgbClr val="000000"/>
              </a:solidFill>
            </a:endParaRPr>
          </a:p>
          <a:p>
            <a:pPr eaLnBrk="1" hangingPunct="1">
              <a:spcBef>
                <a:spcPct val="30000"/>
              </a:spcBef>
              <a:buFont typeface="Wingdings" panose="05000000000000000000" pitchFamily="2" charset="2"/>
              <a:buChar char="Ø"/>
            </a:pPr>
            <a:endParaRPr lang="en-US" altLang="en-US" sz="1000">
              <a:solidFill>
                <a:srgbClr val="000000"/>
              </a:solidFill>
            </a:endParaRPr>
          </a:p>
          <a:p>
            <a:pPr eaLnBrk="1" hangingPunct="1">
              <a:spcBef>
                <a:spcPct val="30000"/>
              </a:spcBef>
            </a:pPr>
            <a:r>
              <a:rPr lang="en-US" altLang="en-US" sz="1000" b="1">
                <a:solidFill>
                  <a:srgbClr val="000000"/>
                </a:solidFill>
              </a:rPr>
              <a:t>Facilitation Notes</a:t>
            </a:r>
          </a:p>
          <a:p>
            <a:pPr eaLnBrk="1" hangingPunct="1">
              <a:spcBef>
                <a:spcPct val="30000"/>
              </a:spcBef>
            </a:pPr>
            <a:r>
              <a:rPr lang="en-US" altLang="en-US" sz="1000">
                <a:solidFill>
                  <a:srgbClr val="000000"/>
                </a:solidFill>
              </a:rPr>
              <a:t>	It is hard to find a positive outcome during a difficult change.  Often after time, people can find a benefit or learning that has helped them by going through that difficult time.    </a:t>
            </a:r>
          </a:p>
          <a:p>
            <a:pPr eaLnBrk="1" hangingPunct="1">
              <a:spcBef>
                <a:spcPct val="30000"/>
              </a:spcBef>
            </a:pPr>
            <a:endParaRPr lang="en-US" altLang="en-US" sz="10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9E1F3A4B-A2A2-4AE7-9B8A-CD1E6AC83822}" type="slidenum">
              <a:rPr lang="en-US" altLang="en-US" smtClean="0"/>
              <a:pPr>
                <a:defRPr/>
              </a:pPr>
              <a:t>11</a:t>
            </a:fld>
            <a:endParaRPr lang="en-US" altLang="en-US"/>
          </a:p>
        </p:txBody>
      </p:sp>
    </p:spTree>
    <p:extLst>
      <p:ext uri="{BB962C8B-B14F-4D97-AF65-F5344CB8AC3E}">
        <p14:creationId xmlns:p14="http://schemas.microsoft.com/office/powerpoint/2010/main" val="126917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E33C079-FB19-447D-9100-BCDC3D4F46A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EE089C-E707-4BBF-B461-26233252032C}" type="slidenum">
              <a:rPr lang="en-US" altLang="en-US" smtClean="0"/>
              <a:pPr/>
              <a:t>12</a:t>
            </a:fld>
            <a:endParaRPr lang="en-US" altLang="en-US"/>
          </a:p>
        </p:txBody>
      </p:sp>
      <p:sp>
        <p:nvSpPr>
          <p:cNvPr id="27651" name="Rectangle 2">
            <a:extLst>
              <a:ext uri="{FF2B5EF4-FFF2-40B4-BE49-F238E27FC236}">
                <a16:creationId xmlns:a16="http://schemas.microsoft.com/office/drawing/2014/main" id="{B5C62DB1-7F4F-46EC-9837-A1A6FBC491D9}"/>
              </a:ext>
            </a:extLst>
          </p:cNvPr>
          <p:cNvSpPr>
            <a:spLocks noGrp="1" noRot="1" noChangeAspect="1" noChangeArrowheads="1" noTextEdit="1"/>
          </p:cNvSpPr>
          <p:nvPr>
            <p:ph type="sldImg"/>
          </p:nvPr>
        </p:nvSpPr>
        <p:spPr>
          <a:ln/>
        </p:spPr>
      </p:sp>
      <p:sp>
        <p:nvSpPr>
          <p:cNvPr id="27652" name="Rectangle 4">
            <a:extLst>
              <a:ext uri="{FF2B5EF4-FFF2-40B4-BE49-F238E27FC236}">
                <a16:creationId xmlns:a16="http://schemas.microsoft.com/office/drawing/2014/main" id="{505E03B3-C982-4644-89CA-D6EA4811BBE2}"/>
              </a:ext>
            </a:extLst>
          </p:cNvPr>
          <p:cNvSpPr>
            <a:spLocks noChangeArrowheads="1"/>
          </p:cNvSpPr>
          <p:nvPr/>
        </p:nvSpPr>
        <p:spPr bwMode="auto">
          <a:xfrm>
            <a:off x="569913" y="4225925"/>
            <a:ext cx="60198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461963"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900" b="1"/>
              <a:t>Slide Intent</a:t>
            </a:r>
          </a:p>
          <a:p>
            <a:pPr eaLnBrk="1" hangingPunct="1">
              <a:spcBef>
                <a:spcPct val="30000"/>
              </a:spcBef>
            </a:pPr>
            <a:r>
              <a:rPr lang="en-US" altLang="en-US" sz="900"/>
              <a:t> 	Introduce the Change Curve.</a:t>
            </a:r>
          </a:p>
          <a:p>
            <a:pPr eaLnBrk="1" hangingPunct="1">
              <a:spcBef>
                <a:spcPct val="30000"/>
              </a:spcBef>
            </a:pPr>
            <a:endParaRPr lang="en-US" altLang="en-US" sz="900"/>
          </a:p>
          <a:p>
            <a:pPr eaLnBrk="1" hangingPunct="1">
              <a:spcBef>
                <a:spcPct val="30000"/>
              </a:spcBef>
            </a:pPr>
            <a:r>
              <a:rPr lang="en-US" altLang="en-US" sz="900" b="1"/>
              <a:t>Key Messages</a:t>
            </a:r>
          </a:p>
          <a:p>
            <a:pPr eaLnBrk="1" hangingPunct="1">
              <a:spcBef>
                <a:spcPct val="30000"/>
              </a:spcBef>
            </a:pPr>
            <a:endParaRPr lang="en-US" altLang="en-US" sz="900"/>
          </a:p>
          <a:p>
            <a:pPr eaLnBrk="1" hangingPunct="1">
              <a:spcBef>
                <a:spcPct val="30000"/>
              </a:spcBef>
              <a:buFont typeface="Wingdings" panose="05000000000000000000" pitchFamily="2" charset="2"/>
              <a:buChar char="Ø"/>
            </a:pPr>
            <a:r>
              <a:rPr lang="en-US" altLang="en-US" sz="900"/>
              <a:t>Show chart and discuss the flow. These phases are generalities about how people process change.  Employees approach change in different ways.  Some people go with the flow while others are proactive and find ways to help.  Others may be anxious or resistant. </a:t>
            </a:r>
          </a:p>
          <a:p>
            <a:pPr eaLnBrk="1" hangingPunct="1">
              <a:spcBef>
                <a:spcPct val="30000"/>
              </a:spcBef>
              <a:buFont typeface="Wingdings" panose="05000000000000000000" pitchFamily="2" charset="2"/>
              <a:buChar char="Ø"/>
            </a:pPr>
            <a:r>
              <a:rPr lang="en-US" altLang="en-US" sz="900"/>
              <a:t>The goal is to find ways to manage through the change and maximize the potential benefits.</a:t>
            </a:r>
          </a:p>
          <a:p>
            <a:pPr eaLnBrk="1" hangingPunct="1">
              <a:spcBef>
                <a:spcPct val="30000"/>
              </a:spcBef>
              <a:buFont typeface="Wingdings" panose="05000000000000000000" pitchFamily="2" charset="2"/>
              <a:buChar char="Ø"/>
            </a:pPr>
            <a:r>
              <a:rPr lang="en-US" altLang="en-US" sz="900"/>
              <a:t>Make a poster of this chart and hang.  If the participants are open, have them think about a change your organization is going through now.  Have them put a colored dot on the chart indicating where they are in processing the change for themselves.  For example, if you are going through a restructuring, where would the participant see themselves on the curve right now?</a:t>
            </a:r>
          </a:p>
          <a:p>
            <a:pPr eaLnBrk="1" hangingPunct="1">
              <a:spcBef>
                <a:spcPct val="30000"/>
              </a:spcBef>
              <a:buFont typeface="Wingdings" panose="05000000000000000000" pitchFamily="2" charset="2"/>
              <a:buNone/>
            </a:pPr>
            <a:endParaRPr lang="en-US" altLang="en-US" sz="900"/>
          </a:p>
          <a:p>
            <a:pPr eaLnBrk="1" hangingPunct="1">
              <a:spcBef>
                <a:spcPct val="30000"/>
              </a:spcBef>
            </a:pPr>
            <a:r>
              <a:rPr lang="en-US" altLang="en-US" sz="900" b="1"/>
              <a:t>Facilitation Notes</a:t>
            </a:r>
          </a:p>
          <a:p>
            <a:pPr eaLnBrk="1" hangingPunct="1">
              <a:spcBef>
                <a:spcPct val="30000"/>
              </a:spcBef>
              <a:buFont typeface="Wingdings" panose="05000000000000000000" pitchFamily="2" charset="2"/>
              <a:buNone/>
            </a:pPr>
            <a:r>
              <a:rPr lang="en-US" altLang="en-US" sz="900"/>
              <a:t>	Read through the participant guide to understand this model before presenting. Some employees may not want to indicate where they are thinking it may indict them if they are still in phase one of a change.  Be sensitive to the group to determine if the dot exercise is useful.</a:t>
            </a:r>
          </a:p>
          <a:p>
            <a:pPr eaLnBrk="1" hangingPunct="1">
              <a:spcBef>
                <a:spcPct val="30000"/>
              </a:spcBef>
              <a:buFont typeface="Wingdings" panose="05000000000000000000" pitchFamily="2" charset="2"/>
              <a:buNone/>
            </a:pPr>
            <a:endParaRPr lang="en-US" altLang="en-US" sz="900"/>
          </a:p>
          <a:p>
            <a:pPr eaLnBrk="1" hangingPunct="1">
              <a:spcBef>
                <a:spcPct val="30000"/>
              </a:spcBef>
              <a:buFont typeface="Wingdings" panose="05000000000000000000" pitchFamily="2" charset="2"/>
              <a:buNone/>
            </a:pPr>
            <a:r>
              <a:rPr lang="en-US" altLang="en-US" sz="900"/>
              <a:t>	As you present, ensure you capture the implications noted in the participant guide.  The slides have animated notes that help ensure you remember the points.  You can edit these or add to these as needed.</a:t>
            </a:r>
          </a:p>
          <a:p>
            <a:pPr eaLnBrk="1" hangingPunct="1">
              <a:spcBef>
                <a:spcPct val="30000"/>
              </a:spcBef>
            </a:pPr>
            <a:endParaRPr lang="en-US" altLang="en-US" sz="900"/>
          </a:p>
          <a:p>
            <a:pPr eaLnBrk="1" hangingPunct="1">
              <a:spcBef>
                <a:spcPct val="30000"/>
              </a:spcBef>
            </a:pPr>
            <a:endParaRPr lang="en-US" altLang="en-US" sz="900"/>
          </a:p>
          <a:p>
            <a:pPr eaLnBrk="1" hangingPunct="1">
              <a:spcBef>
                <a:spcPct val="30000"/>
              </a:spcBef>
            </a:pPr>
            <a:endParaRPr lang="en-US" altLang="en-US"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8D90D8B-F117-4215-91DA-3268D97DA78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DEC480-998D-4452-803D-3CF3A6AE86FF}" type="slidenum">
              <a:rPr lang="en-US" altLang="en-US" smtClean="0"/>
              <a:pPr/>
              <a:t>13</a:t>
            </a:fld>
            <a:endParaRPr lang="en-US" altLang="en-US"/>
          </a:p>
        </p:txBody>
      </p:sp>
      <p:sp>
        <p:nvSpPr>
          <p:cNvPr id="29699" name="Rectangle 2">
            <a:extLst>
              <a:ext uri="{FF2B5EF4-FFF2-40B4-BE49-F238E27FC236}">
                <a16:creationId xmlns:a16="http://schemas.microsoft.com/office/drawing/2014/main" id="{5C06986E-2C6D-4A9D-A481-677E597C74D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6E1B2EB-810B-49BA-90CF-8EAC840CECBF}"/>
              </a:ext>
            </a:extLst>
          </p:cNvPr>
          <p:cNvSpPr>
            <a:spLocks noChangeArrowheads="1"/>
          </p:cNvSpPr>
          <p:nvPr/>
        </p:nvSpPr>
        <p:spPr bwMode="auto">
          <a:xfrm>
            <a:off x="569913" y="4225925"/>
            <a:ext cx="60198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461963"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900" b="1"/>
              <a:t>Slide Intent</a:t>
            </a:r>
          </a:p>
          <a:p>
            <a:pPr eaLnBrk="1" hangingPunct="1">
              <a:spcBef>
                <a:spcPct val="30000"/>
              </a:spcBef>
            </a:pPr>
            <a:r>
              <a:rPr lang="en-US" altLang="en-US" sz="900"/>
              <a:t> 	Get employees to begin thinking forward about future potential changes.</a:t>
            </a:r>
          </a:p>
          <a:p>
            <a:pPr eaLnBrk="1" hangingPunct="1">
              <a:spcBef>
                <a:spcPct val="30000"/>
              </a:spcBef>
            </a:pPr>
            <a:endParaRPr lang="en-US" altLang="en-US" sz="900"/>
          </a:p>
          <a:p>
            <a:pPr eaLnBrk="1" hangingPunct="1">
              <a:spcBef>
                <a:spcPct val="30000"/>
              </a:spcBef>
            </a:pPr>
            <a:r>
              <a:rPr lang="en-US" altLang="en-US" sz="900" b="1"/>
              <a:t>Key Messages</a:t>
            </a:r>
          </a:p>
          <a:p>
            <a:pPr eaLnBrk="1" hangingPunct="1">
              <a:spcBef>
                <a:spcPct val="30000"/>
              </a:spcBef>
            </a:pPr>
            <a:endParaRPr lang="en-US" altLang="en-US" sz="900"/>
          </a:p>
          <a:p>
            <a:pPr eaLnBrk="1" hangingPunct="1">
              <a:spcBef>
                <a:spcPct val="30000"/>
              </a:spcBef>
              <a:buFont typeface="Wingdings" panose="05000000000000000000" pitchFamily="2" charset="2"/>
              <a:buChar char="Ø"/>
            </a:pPr>
            <a:r>
              <a:rPr lang="en-US" altLang="en-US" sz="900"/>
              <a:t>Successful companies and employees think ahead.  They plan for possibilities and look at current and future trends.</a:t>
            </a:r>
          </a:p>
          <a:p>
            <a:pPr eaLnBrk="1" hangingPunct="1">
              <a:spcBef>
                <a:spcPct val="30000"/>
              </a:spcBef>
              <a:buFont typeface="Wingdings" panose="05000000000000000000" pitchFamily="2" charset="2"/>
              <a:buChar char="Ø"/>
            </a:pPr>
            <a:r>
              <a:rPr lang="en-US" altLang="en-US" sz="900"/>
              <a:t>They brainstorm creative ideas to prepare for the future.</a:t>
            </a:r>
          </a:p>
          <a:p>
            <a:pPr eaLnBrk="1" hangingPunct="1">
              <a:spcBef>
                <a:spcPct val="30000"/>
              </a:spcBef>
              <a:buFont typeface="Wingdings" panose="05000000000000000000" pitchFamily="2" charset="2"/>
              <a:buChar char="Ø"/>
            </a:pPr>
            <a:r>
              <a:rPr lang="en-US" altLang="en-US" sz="900"/>
              <a:t>Have participants think about ways they can prepare now for the future. These ideas may be things like gaining new skills, learning new concepts, taking on new responsibilities, talking to others, increasing networks, etc.</a:t>
            </a:r>
          </a:p>
          <a:p>
            <a:pPr eaLnBrk="1" hangingPunct="1">
              <a:spcBef>
                <a:spcPct val="30000"/>
              </a:spcBef>
              <a:buFont typeface="Wingdings" panose="05000000000000000000" pitchFamily="2" charset="2"/>
              <a:buNone/>
            </a:pPr>
            <a:endParaRPr lang="en-US" altLang="en-US" sz="900"/>
          </a:p>
          <a:p>
            <a:pPr eaLnBrk="1" hangingPunct="1">
              <a:spcBef>
                <a:spcPct val="30000"/>
              </a:spcBef>
            </a:pPr>
            <a:r>
              <a:rPr lang="en-US" altLang="en-US" sz="900" b="1"/>
              <a:t>Facilitation Notes</a:t>
            </a:r>
          </a:p>
          <a:p>
            <a:pPr eaLnBrk="1" hangingPunct="1"/>
            <a:r>
              <a:rPr lang="en-US" altLang="en-US" sz="900"/>
              <a:t> </a:t>
            </a:r>
          </a:p>
          <a:p>
            <a:pPr eaLnBrk="1" hangingPunct="1">
              <a:spcBef>
                <a:spcPct val="30000"/>
              </a:spcBef>
            </a:pPr>
            <a:endParaRPr lang="en-US" altLang="en-US" sz="900"/>
          </a:p>
          <a:p>
            <a:pPr eaLnBrk="1" hangingPunct="1">
              <a:spcBef>
                <a:spcPct val="30000"/>
              </a:spcBef>
            </a:pPr>
            <a:endParaRPr lang="en-US" altLang="en-US" sz="900"/>
          </a:p>
          <a:p>
            <a:pPr eaLnBrk="1" hangingPunct="1">
              <a:spcBef>
                <a:spcPct val="30000"/>
              </a:spcBef>
            </a:pPr>
            <a:endParaRPr lang="en-US" altLang="en-US"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D80BEEC-BE91-4E0D-8EC6-6ABA2BB13F8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AF0440-1D13-455D-BA14-1DC82EEF2203}" type="slidenum">
              <a:rPr lang="en-US" altLang="en-US" smtClean="0"/>
              <a:pPr/>
              <a:t>14</a:t>
            </a:fld>
            <a:endParaRPr lang="en-US" altLang="en-US"/>
          </a:p>
        </p:txBody>
      </p:sp>
      <p:sp>
        <p:nvSpPr>
          <p:cNvPr id="31747" name="Rectangle 2">
            <a:extLst>
              <a:ext uri="{FF2B5EF4-FFF2-40B4-BE49-F238E27FC236}">
                <a16:creationId xmlns:a16="http://schemas.microsoft.com/office/drawing/2014/main" id="{C0D27909-E9C7-4141-86F1-50A9B838245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5B72C2E-5631-4259-A6F1-095BB4969B83}"/>
              </a:ext>
            </a:extLst>
          </p:cNvPr>
          <p:cNvSpPr>
            <a:spLocks noChangeArrowheads="1"/>
          </p:cNvSpPr>
          <p:nvPr/>
        </p:nvSpPr>
        <p:spPr bwMode="auto">
          <a:xfrm>
            <a:off x="569913" y="4225925"/>
            <a:ext cx="60198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457200" indent="-228600">
              <a:defRPr>
                <a:solidFill>
                  <a:schemeClr val="tx1"/>
                </a:solidFill>
                <a:latin typeface="Arial" panose="020B0604020202020204" pitchFamily="34" charset="0"/>
              </a:defRPr>
            </a:lvl1pPr>
            <a:lvl2pPr marL="800100" indent="-2238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900" b="1"/>
              <a:t>Slide Intent</a:t>
            </a:r>
          </a:p>
          <a:p>
            <a:pPr eaLnBrk="1" hangingPunct="1">
              <a:spcBef>
                <a:spcPct val="30000"/>
              </a:spcBef>
            </a:pPr>
            <a:r>
              <a:rPr lang="en-US" altLang="en-US" sz="900"/>
              <a:t> 	Optional exercise.</a:t>
            </a:r>
          </a:p>
          <a:p>
            <a:pPr eaLnBrk="1" hangingPunct="1">
              <a:spcBef>
                <a:spcPct val="30000"/>
              </a:spcBef>
            </a:pPr>
            <a:endParaRPr lang="en-US" altLang="en-US" sz="900" b="1"/>
          </a:p>
          <a:p>
            <a:pPr eaLnBrk="1" hangingPunct="1">
              <a:spcBef>
                <a:spcPct val="30000"/>
              </a:spcBef>
            </a:pPr>
            <a:r>
              <a:rPr lang="en-US" altLang="en-US" sz="900" b="1"/>
              <a:t>Key Messages</a:t>
            </a:r>
          </a:p>
          <a:p>
            <a:pPr lvl="1" eaLnBrk="1" hangingPunct="1">
              <a:spcBef>
                <a:spcPct val="30000"/>
              </a:spcBef>
              <a:buFont typeface="Wingdings" panose="05000000000000000000" pitchFamily="2" charset="2"/>
              <a:buNone/>
            </a:pPr>
            <a:r>
              <a:rPr lang="en-US" altLang="en-US" sz="900"/>
              <a:t>	If the group is open, have them think of a change they are going through now and place a colored dot on a poster sized chart of this slide (or one you hand draw if needed)</a:t>
            </a:r>
          </a:p>
          <a:p>
            <a:pPr eaLnBrk="1" hangingPunct="1">
              <a:spcBef>
                <a:spcPct val="30000"/>
              </a:spcBef>
            </a:pPr>
            <a:endParaRPr lang="en-US" altLang="en-US" sz="900"/>
          </a:p>
          <a:p>
            <a:pPr lvl="1" eaLnBrk="1" hangingPunct="1">
              <a:spcBef>
                <a:spcPct val="30000"/>
              </a:spcBef>
              <a:buFont typeface="Wingdings" panose="05000000000000000000" pitchFamily="2" charset="2"/>
              <a:buChar char="Ø"/>
            </a:pPr>
            <a:r>
              <a:rPr lang="en-US" altLang="en-US" sz="900"/>
              <a:t>Ask for volunteers to discuss the questions listed on the slide.  If they are in phases 1 or 2, what can they do, or what support do they need to move toward phase 3.</a:t>
            </a:r>
          </a:p>
          <a:p>
            <a:pPr lvl="1" eaLnBrk="1" hangingPunct="1">
              <a:spcBef>
                <a:spcPct val="30000"/>
              </a:spcBef>
              <a:buFont typeface="Wingdings" panose="05000000000000000000" pitchFamily="2" charset="2"/>
              <a:buChar char="Ø"/>
            </a:pPr>
            <a:r>
              <a:rPr lang="en-US" altLang="en-US" sz="900"/>
              <a:t>If they are in phase 3, what allowed them to get there?</a:t>
            </a:r>
          </a:p>
          <a:p>
            <a:pPr lvl="1" eaLnBrk="1" hangingPunct="1">
              <a:spcBef>
                <a:spcPct val="30000"/>
              </a:spcBef>
              <a:buFont typeface="Wingdings" panose="05000000000000000000" pitchFamily="2" charset="2"/>
              <a:buNone/>
            </a:pPr>
            <a:endParaRPr lang="en-US" altLang="en-US" sz="900"/>
          </a:p>
          <a:p>
            <a:pPr eaLnBrk="1" hangingPunct="1">
              <a:spcBef>
                <a:spcPct val="30000"/>
              </a:spcBef>
              <a:buFont typeface="Wingdings" panose="05000000000000000000" pitchFamily="2" charset="2"/>
              <a:buNone/>
            </a:pPr>
            <a:endParaRPr lang="en-US" altLang="en-US" sz="900"/>
          </a:p>
          <a:p>
            <a:pPr eaLnBrk="1" hangingPunct="1">
              <a:spcBef>
                <a:spcPct val="30000"/>
              </a:spcBef>
            </a:pPr>
            <a:r>
              <a:rPr lang="en-US" altLang="en-US" sz="900" b="1"/>
              <a:t>Facilitation Notes</a:t>
            </a:r>
          </a:p>
          <a:p>
            <a:pPr eaLnBrk="1" hangingPunct="1"/>
            <a:r>
              <a:rPr lang="en-US" altLang="en-US" sz="900"/>
              <a:t> 	The goal is to get them thinking about the curve and how they can consciously move through the curve with changes they are experiencing.  Talking through the change with others may provide new insights for the participant.</a:t>
            </a:r>
          </a:p>
          <a:p>
            <a:pPr eaLnBrk="1" hangingPunct="1"/>
            <a:endParaRPr lang="en-US" altLang="en-US" sz="900"/>
          </a:p>
          <a:p>
            <a:pPr eaLnBrk="1" hangingPunct="1">
              <a:spcBef>
                <a:spcPct val="30000"/>
              </a:spcBef>
            </a:pPr>
            <a:endParaRPr lang="en-US" altLang="en-US" sz="900"/>
          </a:p>
          <a:p>
            <a:pPr eaLnBrk="1" hangingPunct="1">
              <a:spcBef>
                <a:spcPct val="30000"/>
              </a:spcBef>
            </a:pPr>
            <a:endParaRPr lang="en-US" altLang="en-US" sz="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51A88B2-10CF-4DE9-A5C9-5A52C4DC36D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646D7E-2695-4F20-B983-9C7BB5803702}" type="slidenum">
              <a:rPr lang="en-US" altLang="en-US" smtClean="0"/>
              <a:pPr/>
              <a:t>15</a:t>
            </a:fld>
            <a:endParaRPr lang="en-US" altLang="en-US"/>
          </a:p>
        </p:txBody>
      </p:sp>
      <p:sp>
        <p:nvSpPr>
          <p:cNvPr id="33795" name="Rectangle 2">
            <a:extLst>
              <a:ext uri="{FF2B5EF4-FFF2-40B4-BE49-F238E27FC236}">
                <a16:creationId xmlns:a16="http://schemas.microsoft.com/office/drawing/2014/main" id="{37D16C9D-854A-4AE6-A290-A5F94A3E693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258DF21-C761-4A8B-851D-6E6458C446D8}"/>
              </a:ext>
            </a:extLst>
          </p:cNvPr>
          <p:cNvSpPr>
            <a:spLocks noChangeArrowheads="1"/>
          </p:cNvSpPr>
          <p:nvPr/>
        </p:nvSpPr>
        <p:spPr bwMode="auto">
          <a:xfrm>
            <a:off x="569913" y="4225925"/>
            <a:ext cx="60198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461963"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900" b="1"/>
              <a:t>Slide Intent</a:t>
            </a:r>
          </a:p>
          <a:p>
            <a:pPr eaLnBrk="1" hangingPunct="1">
              <a:spcBef>
                <a:spcPct val="30000"/>
              </a:spcBef>
            </a:pPr>
            <a:r>
              <a:rPr lang="en-US" altLang="en-US" sz="900"/>
              <a:t> 	Allow deeper discussion into strategies for managing each phase.</a:t>
            </a:r>
          </a:p>
          <a:p>
            <a:pPr eaLnBrk="1" hangingPunct="1">
              <a:spcBef>
                <a:spcPct val="30000"/>
              </a:spcBef>
            </a:pPr>
            <a:endParaRPr lang="en-US" altLang="en-US" sz="900"/>
          </a:p>
          <a:p>
            <a:pPr eaLnBrk="1" hangingPunct="1">
              <a:spcBef>
                <a:spcPct val="30000"/>
              </a:spcBef>
            </a:pPr>
            <a:r>
              <a:rPr lang="en-US" altLang="en-US" sz="900" b="1"/>
              <a:t>Key Messages</a:t>
            </a:r>
          </a:p>
          <a:p>
            <a:pPr eaLnBrk="1" hangingPunct="1">
              <a:spcBef>
                <a:spcPct val="30000"/>
              </a:spcBef>
            </a:pPr>
            <a:endParaRPr lang="en-US" altLang="en-US" sz="900"/>
          </a:p>
          <a:p>
            <a:pPr eaLnBrk="1" hangingPunct="1">
              <a:spcBef>
                <a:spcPct val="30000"/>
              </a:spcBef>
              <a:buFont typeface="Wingdings" panose="05000000000000000000" pitchFamily="2" charset="2"/>
              <a:buChar char="Ø"/>
            </a:pPr>
            <a:r>
              <a:rPr lang="en-US" altLang="en-US" sz="900"/>
              <a:t>There are strategies we can apply to each stage.</a:t>
            </a:r>
          </a:p>
          <a:p>
            <a:pPr eaLnBrk="1" hangingPunct="1">
              <a:spcBef>
                <a:spcPct val="30000"/>
              </a:spcBef>
              <a:buFont typeface="Wingdings" panose="05000000000000000000" pitchFamily="2" charset="2"/>
              <a:buChar char="Ø"/>
            </a:pPr>
            <a:r>
              <a:rPr lang="en-US" altLang="en-US" sz="900"/>
              <a:t>Break participants into smaller groups.  Assign one phase to each group and have them discuss these strategies based on the questions on the chart.</a:t>
            </a:r>
          </a:p>
          <a:p>
            <a:pPr eaLnBrk="1" hangingPunct="1">
              <a:spcBef>
                <a:spcPct val="30000"/>
              </a:spcBef>
              <a:buFont typeface="Wingdings" panose="05000000000000000000" pitchFamily="2" charset="2"/>
              <a:buNone/>
            </a:pPr>
            <a:endParaRPr lang="en-US" altLang="en-US" sz="900"/>
          </a:p>
          <a:p>
            <a:pPr eaLnBrk="1" hangingPunct="1">
              <a:spcBef>
                <a:spcPct val="30000"/>
              </a:spcBef>
            </a:pPr>
            <a:r>
              <a:rPr lang="en-US" altLang="en-US" sz="900" b="1"/>
              <a:t>Facilitation Notes</a:t>
            </a:r>
          </a:p>
          <a:p>
            <a:pPr eaLnBrk="1" hangingPunct="1">
              <a:spcBef>
                <a:spcPct val="30000"/>
              </a:spcBef>
            </a:pPr>
            <a:r>
              <a:rPr lang="en-US" altLang="en-US" sz="900"/>
              <a:t>	The goal is to allow participants time to think about the phases and view possible strategies to manage in that phase.  Allow 7-10 minutes to discuss and then debrief each teams key points.</a:t>
            </a:r>
          </a:p>
          <a:p>
            <a:pPr eaLnBrk="1" hangingPunct="1">
              <a:spcBef>
                <a:spcPct val="30000"/>
              </a:spcBef>
            </a:pPr>
            <a:endParaRPr lang="en-US" altLang="en-US" sz="900"/>
          </a:p>
          <a:p>
            <a:pPr eaLnBrk="1" hangingPunct="1">
              <a:spcBef>
                <a:spcPct val="30000"/>
              </a:spcBef>
            </a:pPr>
            <a:endParaRPr lang="en-US" altLang="en-US"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627F345-18B0-4C02-99E4-3C8FF740D31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5D9E86-7284-476B-8CB9-8D5028049028}" type="slidenum">
              <a:rPr lang="en-US" altLang="en-US" smtClean="0"/>
              <a:pPr/>
              <a:t>16</a:t>
            </a:fld>
            <a:endParaRPr lang="en-US" altLang="en-US"/>
          </a:p>
        </p:txBody>
      </p:sp>
      <p:sp>
        <p:nvSpPr>
          <p:cNvPr id="35843" name="Rectangle 2">
            <a:extLst>
              <a:ext uri="{FF2B5EF4-FFF2-40B4-BE49-F238E27FC236}">
                <a16:creationId xmlns:a16="http://schemas.microsoft.com/office/drawing/2014/main" id="{448AF022-43C0-4BEC-A044-0ED4155EB624}"/>
              </a:ext>
            </a:extLst>
          </p:cNvPr>
          <p:cNvSpPr>
            <a:spLocks noGrp="1" noRot="1" noChangeAspect="1" noChangeArrowheads="1" noTextEdit="1"/>
          </p:cNvSpPr>
          <p:nvPr>
            <p:ph type="sldImg"/>
          </p:nvPr>
        </p:nvSpPr>
        <p:spPr>
          <a:ln/>
        </p:spPr>
      </p:sp>
      <p:sp>
        <p:nvSpPr>
          <p:cNvPr id="35844" name="Rectangle 4">
            <a:extLst>
              <a:ext uri="{FF2B5EF4-FFF2-40B4-BE49-F238E27FC236}">
                <a16:creationId xmlns:a16="http://schemas.microsoft.com/office/drawing/2014/main" id="{9B6CB16B-EAFC-4EEE-9E1C-F942EC513DC1}"/>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Help participants find benefit in past changes so they see value in change.</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Change can provide benefits we may not get in other ways.</a:t>
            </a:r>
          </a:p>
          <a:p>
            <a:pPr eaLnBrk="1" hangingPunct="1">
              <a:spcBef>
                <a:spcPct val="30000"/>
              </a:spcBef>
              <a:buFont typeface="Wingdings" panose="05000000000000000000" pitchFamily="2" charset="2"/>
              <a:buChar char="Ø"/>
            </a:pPr>
            <a:r>
              <a:rPr lang="en-US" altLang="en-US" sz="1000"/>
              <a:t>On a post-it or piece of paper, write down a few changes you have gone through.  Then, write down at least one positive benefit to share with the team.</a:t>
            </a:r>
          </a:p>
          <a:p>
            <a:pPr eaLnBrk="1" hangingPunct="1">
              <a:spcBef>
                <a:spcPct val="30000"/>
              </a:spcBef>
              <a:buFont typeface="Wingdings" panose="05000000000000000000" pitchFamily="2" charset="2"/>
              <a:buChar char="Ø"/>
            </a:pPr>
            <a:endParaRPr lang="en-US" altLang="en-US" sz="1000"/>
          </a:p>
          <a:p>
            <a:pPr eaLnBrk="1" hangingPunct="1">
              <a:spcBef>
                <a:spcPct val="30000"/>
              </a:spcBef>
              <a:buFont typeface="Wingdings" panose="05000000000000000000" pitchFamily="2" charset="2"/>
              <a:buNone/>
            </a:pPr>
            <a:r>
              <a:rPr lang="en-US" altLang="en-US" sz="1000" b="1"/>
              <a:t> </a:t>
            </a:r>
          </a:p>
          <a:p>
            <a:pPr eaLnBrk="1" hangingPunct="1">
              <a:spcBef>
                <a:spcPct val="30000"/>
              </a:spcBef>
              <a:buFont typeface="Wingdings" panose="05000000000000000000" pitchFamily="2" charset="2"/>
              <a:buNone/>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Thinking of benefits is one way to find value in change.</a:t>
            </a:r>
          </a:p>
          <a:p>
            <a:pPr eaLnBrk="1" hangingPunct="1">
              <a:spcBef>
                <a:spcPct val="30000"/>
              </a:spcBef>
            </a:pPr>
            <a:endParaRPr lang="en-US" altLang="en-US" sz="1000"/>
          </a:p>
          <a:p>
            <a:pPr eaLnBrk="1" hangingPunct="1">
              <a:spcBef>
                <a:spcPct val="30000"/>
              </a:spcBef>
            </a:pPr>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E36EFA8-30DF-4C11-8917-9B4CDABA448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B13086-4A0A-4AF6-92BC-C8E29A7BDEBA}" type="slidenum">
              <a:rPr lang="en-US" altLang="en-US" smtClean="0"/>
              <a:pPr/>
              <a:t>17</a:t>
            </a:fld>
            <a:endParaRPr lang="en-US" altLang="en-US"/>
          </a:p>
        </p:txBody>
      </p:sp>
      <p:sp>
        <p:nvSpPr>
          <p:cNvPr id="37891" name="Rectangle 2">
            <a:extLst>
              <a:ext uri="{FF2B5EF4-FFF2-40B4-BE49-F238E27FC236}">
                <a16:creationId xmlns:a16="http://schemas.microsoft.com/office/drawing/2014/main" id="{599A411C-4BB3-4FE8-B5C4-E2274538B3BD}"/>
              </a:ext>
            </a:extLst>
          </p:cNvPr>
          <p:cNvSpPr>
            <a:spLocks noGrp="1" noRot="1" noChangeAspect="1" noChangeArrowheads="1" noTextEdit="1"/>
          </p:cNvSpPr>
          <p:nvPr>
            <p:ph type="sldImg"/>
          </p:nvPr>
        </p:nvSpPr>
        <p:spPr>
          <a:ln/>
        </p:spPr>
      </p:sp>
      <p:sp>
        <p:nvSpPr>
          <p:cNvPr id="37892" name="Rectangle 4">
            <a:extLst>
              <a:ext uri="{FF2B5EF4-FFF2-40B4-BE49-F238E27FC236}">
                <a16:creationId xmlns:a16="http://schemas.microsoft.com/office/drawing/2014/main" id="{A936E205-C386-4C30-8DFA-15619C64564D}"/>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To help participants see that how they embrace change now impacts future opportunities.</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The ability to be flexible and manage change will be a valued competency in the future.  </a:t>
            </a:r>
          </a:p>
          <a:p>
            <a:pPr eaLnBrk="1" hangingPunct="1">
              <a:spcBef>
                <a:spcPct val="30000"/>
              </a:spcBef>
              <a:buFont typeface="Wingdings" panose="05000000000000000000" pitchFamily="2" charset="2"/>
              <a:buChar char="Ø"/>
            </a:pPr>
            <a:r>
              <a:rPr lang="en-US" altLang="en-US" sz="1000"/>
              <a:t>Employers will look for employees who have demonstrated the ability to take charge through corporate or life changes.</a:t>
            </a:r>
          </a:p>
          <a:p>
            <a:pPr eaLnBrk="1" hangingPunct="1">
              <a:spcBef>
                <a:spcPct val="30000"/>
              </a:spcBef>
              <a:buFont typeface="Wingdings" panose="05000000000000000000" pitchFamily="2" charset="2"/>
              <a:buChar char="Ø"/>
            </a:pPr>
            <a:r>
              <a:rPr lang="en-US" altLang="en-US" sz="1000"/>
              <a:t>If you think about how you would answer this question several years from now, it may help you think about your approach to change now and how to positively address the changes.</a:t>
            </a:r>
          </a:p>
          <a:p>
            <a:pPr eaLnBrk="1" hangingPunct="1">
              <a:spcBef>
                <a:spcPct val="30000"/>
              </a:spcBef>
              <a:buFont typeface="Wingdings" panose="05000000000000000000" pitchFamily="2" charset="2"/>
              <a:buChar char="Ø"/>
            </a:pPr>
            <a:endParaRPr lang="en-US" altLang="en-US" sz="1000"/>
          </a:p>
          <a:p>
            <a:pPr eaLnBrk="1" hangingPunct="1">
              <a:spcBef>
                <a:spcPct val="30000"/>
              </a:spcBef>
              <a:buFont typeface="Wingdings" panose="05000000000000000000" pitchFamily="2" charset="2"/>
              <a:buNone/>
            </a:pPr>
            <a:r>
              <a:rPr lang="en-US" altLang="en-US" sz="1000" b="1"/>
              <a:t> </a:t>
            </a:r>
          </a:p>
          <a:p>
            <a:pPr eaLnBrk="1" hangingPunct="1">
              <a:spcBef>
                <a:spcPct val="30000"/>
              </a:spcBef>
              <a:buFont typeface="Wingdings" panose="05000000000000000000" pitchFamily="2" charset="2"/>
              <a:buNone/>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a:t>
            </a:r>
          </a:p>
          <a:p>
            <a:pPr eaLnBrk="1" hangingPunct="1">
              <a:spcBef>
                <a:spcPct val="30000"/>
              </a:spcBef>
            </a:pPr>
            <a:endParaRPr lang="en-US" altLang="en-US" sz="1000"/>
          </a:p>
          <a:p>
            <a:pPr eaLnBrk="1" hangingPunct="1">
              <a:spcBef>
                <a:spcPct val="30000"/>
              </a:spcBef>
            </a:pPr>
            <a:endParaRPr lang="en-US" alt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B389239-F921-4C72-BBC3-E4293501F22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0F3C4F-447B-48CD-9CBE-7719D6D00741}" type="slidenum">
              <a:rPr lang="en-US" altLang="en-US" smtClean="0">
                <a:solidFill>
                  <a:srgbClr val="000000"/>
                </a:solidFill>
              </a:rPr>
              <a:pPr/>
              <a:t>18</a:t>
            </a:fld>
            <a:endParaRPr lang="en-US" altLang="en-US">
              <a:solidFill>
                <a:srgbClr val="000000"/>
              </a:solidFill>
            </a:endParaRPr>
          </a:p>
        </p:txBody>
      </p:sp>
      <p:sp>
        <p:nvSpPr>
          <p:cNvPr id="39939" name="Rectangle 2">
            <a:extLst>
              <a:ext uri="{FF2B5EF4-FFF2-40B4-BE49-F238E27FC236}">
                <a16:creationId xmlns:a16="http://schemas.microsoft.com/office/drawing/2014/main" id="{5F1B04FD-665A-4AFB-9146-1308900C50DD}"/>
              </a:ext>
            </a:extLst>
          </p:cNvPr>
          <p:cNvSpPr>
            <a:spLocks noGrp="1" noRot="1" noChangeAspect="1" noChangeArrowheads="1" noTextEdit="1"/>
          </p:cNvSpPr>
          <p:nvPr>
            <p:ph type="sldImg"/>
          </p:nvPr>
        </p:nvSpPr>
        <p:spPr>
          <a:ln/>
        </p:spPr>
      </p:sp>
      <p:sp>
        <p:nvSpPr>
          <p:cNvPr id="39940" name="Rectangle 4">
            <a:extLst>
              <a:ext uri="{FF2B5EF4-FFF2-40B4-BE49-F238E27FC236}">
                <a16:creationId xmlns:a16="http://schemas.microsoft.com/office/drawing/2014/main" id="{2C8F79CB-F9B5-4C4A-8CE7-F9AA48999B87}"/>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solidFill>
                  <a:srgbClr val="000000"/>
                </a:solidFill>
              </a:rPr>
              <a:t>Slide Intent</a:t>
            </a:r>
          </a:p>
          <a:p>
            <a:pPr eaLnBrk="1" hangingPunct="1">
              <a:spcBef>
                <a:spcPct val="30000"/>
              </a:spcBef>
            </a:pPr>
            <a:r>
              <a:rPr lang="en-US" altLang="en-US" sz="1000">
                <a:solidFill>
                  <a:srgbClr val="000000"/>
                </a:solidFill>
              </a:rPr>
              <a:t> 	To help participants see that how they embrace change now impacts future opportunities.</a:t>
            </a:r>
          </a:p>
          <a:p>
            <a:pPr eaLnBrk="1" hangingPunct="1">
              <a:spcBef>
                <a:spcPct val="30000"/>
              </a:spcBef>
            </a:pPr>
            <a:endParaRPr lang="en-US" altLang="en-US" sz="1000">
              <a:solidFill>
                <a:srgbClr val="000000"/>
              </a:solidFill>
            </a:endParaRPr>
          </a:p>
          <a:p>
            <a:pPr eaLnBrk="1" hangingPunct="1">
              <a:spcBef>
                <a:spcPct val="30000"/>
              </a:spcBef>
            </a:pPr>
            <a:r>
              <a:rPr lang="en-US" altLang="en-US" sz="1000" b="1">
                <a:solidFill>
                  <a:srgbClr val="000000"/>
                </a:solidFill>
              </a:rPr>
              <a:t>Key Messages</a:t>
            </a:r>
          </a:p>
          <a:p>
            <a:pPr eaLnBrk="1" hangingPunct="1">
              <a:spcBef>
                <a:spcPct val="30000"/>
              </a:spcBef>
            </a:pPr>
            <a:endParaRPr lang="en-US" altLang="en-US" sz="1000">
              <a:solidFill>
                <a:srgbClr val="000000"/>
              </a:solidFill>
            </a:endParaRPr>
          </a:p>
          <a:p>
            <a:pPr eaLnBrk="1" hangingPunct="1">
              <a:spcBef>
                <a:spcPct val="30000"/>
              </a:spcBef>
              <a:buFont typeface="Wingdings" panose="05000000000000000000" pitchFamily="2" charset="2"/>
              <a:buChar char="Ø"/>
            </a:pPr>
            <a:r>
              <a:rPr lang="en-US" altLang="en-US" sz="1000">
                <a:solidFill>
                  <a:srgbClr val="000000"/>
                </a:solidFill>
              </a:rPr>
              <a:t>In pairs, allow each person to answer the question to the other person as if they were in an interview.</a:t>
            </a:r>
          </a:p>
          <a:p>
            <a:pPr eaLnBrk="1" hangingPunct="1">
              <a:spcBef>
                <a:spcPct val="30000"/>
              </a:spcBef>
              <a:buFont typeface="Wingdings" panose="05000000000000000000" pitchFamily="2" charset="2"/>
              <a:buChar char="Ø"/>
            </a:pPr>
            <a:r>
              <a:rPr lang="en-US" altLang="en-US" sz="1000">
                <a:solidFill>
                  <a:srgbClr val="000000"/>
                </a:solidFill>
              </a:rPr>
              <a:t>If the person finds they do not have a good approach during change, have them discuss several approaches they could apply during a current change such as not being as resistant, helping colleagues during the change, trying new things, or asking questions in a positive manner.</a:t>
            </a:r>
          </a:p>
          <a:p>
            <a:pPr eaLnBrk="1" hangingPunct="1">
              <a:spcBef>
                <a:spcPct val="30000"/>
              </a:spcBef>
              <a:buFont typeface="Wingdings" panose="05000000000000000000" pitchFamily="2" charset="2"/>
              <a:buChar char="Ø"/>
            </a:pPr>
            <a:r>
              <a:rPr lang="en-US" altLang="en-US" sz="1000">
                <a:solidFill>
                  <a:srgbClr val="000000"/>
                </a:solidFill>
              </a:rPr>
              <a:t>Ask participants for a couple thoughts of this experience (not actual answers).</a:t>
            </a:r>
          </a:p>
          <a:p>
            <a:pPr eaLnBrk="1" hangingPunct="1">
              <a:spcBef>
                <a:spcPct val="30000"/>
              </a:spcBef>
              <a:buFont typeface="Wingdings" panose="05000000000000000000" pitchFamily="2" charset="2"/>
              <a:buChar char="Ø"/>
            </a:pPr>
            <a:endParaRPr lang="en-US" altLang="en-US" sz="1000">
              <a:solidFill>
                <a:srgbClr val="000000"/>
              </a:solidFill>
            </a:endParaRPr>
          </a:p>
          <a:p>
            <a:pPr eaLnBrk="1" hangingPunct="1">
              <a:spcBef>
                <a:spcPct val="30000"/>
              </a:spcBef>
              <a:buFont typeface="Wingdings" panose="05000000000000000000" pitchFamily="2" charset="2"/>
              <a:buNone/>
            </a:pPr>
            <a:r>
              <a:rPr lang="en-US" altLang="en-US" sz="1000" b="1">
                <a:solidFill>
                  <a:srgbClr val="000000"/>
                </a:solidFill>
              </a:rPr>
              <a:t> </a:t>
            </a:r>
          </a:p>
          <a:p>
            <a:pPr eaLnBrk="1" hangingPunct="1">
              <a:spcBef>
                <a:spcPct val="30000"/>
              </a:spcBef>
              <a:buFont typeface="Wingdings" panose="05000000000000000000" pitchFamily="2" charset="2"/>
              <a:buNone/>
            </a:pPr>
            <a:endParaRPr lang="en-US" altLang="en-US" sz="1000">
              <a:solidFill>
                <a:srgbClr val="000000"/>
              </a:solidFill>
            </a:endParaRPr>
          </a:p>
          <a:p>
            <a:pPr eaLnBrk="1" hangingPunct="1">
              <a:spcBef>
                <a:spcPct val="30000"/>
              </a:spcBef>
            </a:pPr>
            <a:r>
              <a:rPr lang="en-US" altLang="en-US" sz="1000" b="1">
                <a:solidFill>
                  <a:srgbClr val="000000"/>
                </a:solidFill>
              </a:rPr>
              <a:t>Facilitation Notes</a:t>
            </a:r>
          </a:p>
          <a:p>
            <a:pPr eaLnBrk="1" hangingPunct="1">
              <a:spcBef>
                <a:spcPct val="30000"/>
              </a:spcBef>
            </a:pPr>
            <a:r>
              <a:rPr lang="en-US" altLang="en-US" sz="1000">
                <a:solidFill>
                  <a:srgbClr val="000000"/>
                </a:solidFill>
              </a:rPr>
              <a:t>	 </a:t>
            </a:r>
          </a:p>
          <a:p>
            <a:pPr eaLnBrk="1" hangingPunct="1">
              <a:spcBef>
                <a:spcPct val="30000"/>
              </a:spcBef>
            </a:pPr>
            <a:endParaRPr lang="en-US" altLang="en-US" sz="1000">
              <a:solidFill>
                <a:srgbClr val="000000"/>
              </a:solidFill>
            </a:endParaRPr>
          </a:p>
          <a:p>
            <a:pPr eaLnBrk="1" hangingPunct="1">
              <a:spcBef>
                <a:spcPct val="30000"/>
              </a:spcBef>
            </a:pPr>
            <a:endParaRPr lang="en-US" altLang="en-US" sz="10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6C2DCC-D799-4513-A6E6-C13232C0E6B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0AAD71-DAAE-4231-8D8B-9F608A68D8A3}" type="slidenum">
              <a:rPr lang="en-US" altLang="en-US" smtClean="0"/>
              <a:pPr/>
              <a:t>19</a:t>
            </a:fld>
            <a:endParaRPr lang="en-US" altLang="en-US"/>
          </a:p>
        </p:txBody>
      </p:sp>
      <p:sp>
        <p:nvSpPr>
          <p:cNvPr id="44035" name="Rectangle 2">
            <a:extLst>
              <a:ext uri="{FF2B5EF4-FFF2-40B4-BE49-F238E27FC236}">
                <a16:creationId xmlns:a16="http://schemas.microsoft.com/office/drawing/2014/main" id="{3074FC4F-1484-41DB-9AC1-8561184AB41A}"/>
              </a:ext>
            </a:extLst>
          </p:cNvPr>
          <p:cNvSpPr>
            <a:spLocks noGrp="1" noRot="1" noChangeAspect="1" noChangeArrowheads="1" noTextEdit="1"/>
          </p:cNvSpPr>
          <p:nvPr>
            <p:ph type="sldImg"/>
          </p:nvPr>
        </p:nvSpPr>
        <p:spPr>
          <a:ln/>
        </p:spPr>
      </p:sp>
      <p:sp>
        <p:nvSpPr>
          <p:cNvPr id="44036" name="Rectangle 4">
            <a:extLst>
              <a:ext uri="{FF2B5EF4-FFF2-40B4-BE49-F238E27FC236}">
                <a16:creationId xmlns:a16="http://schemas.microsoft.com/office/drawing/2014/main" id="{6BC91097-963D-4075-8519-2E66DFF50851}"/>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Fun quotes to show we need to be open to ideas.</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Share predictions.  You can add to these if desired (slide is animated).</a:t>
            </a:r>
          </a:p>
          <a:p>
            <a:pPr eaLnBrk="1" hangingPunct="1">
              <a:spcBef>
                <a:spcPct val="30000"/>
              </a:spcBef>
              <a:buFont typeface="Wingdings" panose="05000000000000000000" pitchFamily="2" charset="2"/>
              <a:buChar char="Ø"/>
            </a:pPr>
            <a:r>
              <a:rPr lang="en-US" altLang="en-US" sz="1000"/>
              <a:t>Help participants thing about possibilities during problems or changes.</a:t>
            </a:r>
          </a:p>
          <a:p>
            <a:pPr eaLnBrk="1" hangingPunct="1">
              <a:spcBef>
                <a:spcPct val="30000"/>
              </a:spcBef>
              <a:buFont typeface="Wingdings" panose="05000000000000000000" pitchFamily="2" charset="2"/>
              <a:buChar char="Ø"/>
            </a:pPr>
            <a:r>
              <a:rPr lang="en-US" altLang="en-US" sz="1000"/>
              <a:t>Often, we find all the reasons why something will not work rather than brainstorming ideas of how it could work.  </a:t>
            </a:r>
          </a:p>
          <a:p>
            <a:pPr eaLnBrk="1" hangingPunct="1">
              <a:spcBef>
                <a:spcPct val="30000"/>
              </a:spcBef>
              <a:buFont typeface="Wingdings" panose="05000000000000000000" pitchFamily="2" charset="2"/>
              <a:buChar char="Ø"/>
            </a:pPr>
            <a:r>
              <a:rPr lang="en-US" altLang="en-US" sz="1000"/>
              <a:t>For companies to be successful in the future, they will have to be creative, take risks, try things, and engage employees for their innovation.</a:t>
            </a:r>
          </a:p>
          <a:p>
            <a:pPr eaLnBrk="1" hangingPunct="1">
              <a:spcBef>
                <a:spcPct val="30000"/>
              </a:spcBef>
              <a:buFont typeface="Wingdings" panose="05000000000000000000" pitchFamily="2" charset="2"/>
              <a:buChar char="Ø"/>
            </a:pPr>
            <a:endParaRPr lang="en-US" altLang="en-US" sz="1000"/>
          </a:p>
          <a:p>
            <a:pPr eaLnBrk="1" hangingPunct="1">
              <a:spcBef>
                <a:spcPct val="30000"/>
              </a:spcBef>
              <a:buFont typeface="Wingdings" panose="05000000000000000000" pitchFamily="2" charset="2"/>
              <a:buNone/>
            </a:pPr>
            <a:r>
              <a:rPr lang="en-US" altLang="en-US" sz="1000" b="1"/>
              <a:t> </a:t>
            </a:r>
          </a:p>
          <a:p>
            <a:pPr eaLnBrk="1" hangingPunct="1">
              <a:spcBef>
                <a:spcPct val="30000"/>
              </a:spcBef>
              <a:buFont typeface="Wingdings" panose="05000000000000000000" pitchFamily="2" charset="2"/>
              <a:buNone/>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Listen during several meetings to how people reply to some idea.  90% of the responses will be why that idea will not work.  Learn to help people shift from the negative response to asking follow-up questions first.  See the content in Fostering Innovation for a process to make this shift. 	 </a:t>
            </a:r>
          </a:p>
          <a:p>
            <a:pPr eaLnBrk="1" hangingPunct="1">
              <a:spcBef>
                <a:spcPct val="30000"/>
              </a:spcBef>
            </a:pPr>
            <a:endParaRPr lang="en-US" altLang="en-US" sz="1000"/>
          </a:p>
          <a:p>
            <a:pPr eaLnBrk="1" hangingPunct="1">
              <a:spcBef>
                <a:spcPct val="30000"/>
              </a:spcBef>
            </a:pPr>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925127C-49F5-4230-AB96-C91B3AE9C26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042059-3BA7-4BA2-BAC4-148F6D01416C}" type="slidenum">
              <a:rPr lang="en-US" altLang="en-US" smtClean="0"/>
              <a:pPr/>
              <a:t>2</a:t>
            </a:fld>
            <a:endParaRPr lang="en-US" altLang="en-US"/>
          </a:p>
        </p:txBody>
      </p:sp>
      <p:sp>
        <p:nvSpPr>
          <p:cNvPr id="8195" name="Rectangle 2">
            <a:extLst>
              <a:ext uri="{FF2B5EF4-FFF2-40B4-BE49-F238E27FC236}">
                <a16:creationId xmlns:a16="http://schemas.microsoft.com/office/drawing/2014/main" id="{A669DC6E-8005-489F-843F-54AEC2195C2C}"/>
              </a:ext>
            </a:extLst>
          </p:cNvPr>
          <p:cNvSpPr>
            <a:spLocks noGrp="1" noRot="1" noChangeAspect="1" noChangeArrowheads="1" noTextEdit="1"/>
          </p:cNvSpPr>
          <p:nvPr>
            <p:ph type="sldImg"/>
          </p:nvPr>
        </p:nvSpPr>
        <p:spPr>
          <a:xfrm>
            <a:off x="1154113" y="684213"/>
            <a:ext cx="4552950" cy="3414712"/>
          </a:xfrm>
          <a:ln/>
        </p:spPr>
      </p:sp>
      <p:sp>
        <p:nvSpPr>
          <p:cNvPr id="8196" name="Rectangle 3">
            <a:extLst>
              <a:ext uri="{FF2B5EF4-FFF2-40B4-BE49-F238E27FC236}">
                <a16:creationId xmlns:a16="http://schemas.microsoft.com/office/drawing/2014/main" id="{38E44F3C-0424-4040-9B5A-8A6140596410}"/>
              </a:ext>
            </a:extLst>
          </p:cNvPr>
          <p:cNvSpPr>
            <a:spLocks noChangeArrowheads="1"/>
          </p:cNvSpPr>
          <p:nvPr/>
        </p:nvSpPr>
        <p:spPr bwMode="auto">
          <a:xfrm>
            <a:off x="228600" y="4191000"/>
            <a:ext cx="62484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dirty="0"/>
              <a:t>Slide Intent</a:t>
            </a:r>
          </a:p>
          <a:p>
            <a:pPr eaLnBrk="1" hangingPunct="1">
              <a:spcBef>
                <a:spcPct val="30000"/>
              </a:spcBef>
            </a:pPr>
            <a:r>
              <a:rPr lang="en-US" altLang="en-US" sz="1000" dirty="0"/>
              <a:t> 	Get the group to think about the rapid and even exponential pace of change.</a:t>
            </a:r>
          </a:p>
          <a:p>
            <a:pPr eaLnBrk="1" hangingPunct="1">
              <a:spcBef>
                <a:spcPct val="30000"/>
              </a:spcBef>
            </a:pPr>
            <a:endParaRPr lang="en-US" altLang="en-US" sz="1000" dirty="0"/>
          </a:p>
          <a:p>
            <a:pPr eaLnBrk="1" hangingPunct="1">
              <a:spcBef>
                <a:spcPct val="30000"/>
              </a:spcBef>
            </a:pPr>
            <a:r>
              <a:rPr lang="en-US" altLang="en-US" sz="1000" b="1" dirty="0"/>
              <a:t>Key Messages</a:t>
            </a:r>
          </a:p>
          <a:p>
            <a:pPr eaLnBrk="1" hangingPunct="1">
              <a:spcBef>
                <a:spcPct val="30000"/>
              </a:spcBef>
            </a:pPr>
            <a:endParaRPr lang="en-US" altLang="en-US" sz="1000" dirty="0"/>
          </a:p>
          <a:p>
            <a:pPr eaLnBrk="1" hangingPunct="1">
              <a:spcBef>
                <a:spcPct val="30000"/>
              </a:spcBef>
              <a:buFont typeface="Wingdings" panose="05000000000000000000" pitchFamily="2" charset="2"/>
              <a:buChar char="Ø"/>
            </a:pPr>
            <a:r>
              <a:rPr lang="en-US" altLang="en-US" sz="1000" dirty="0"/>
              <a:t>As a large group to share changes from the last 5-10 years and chart them.</a:t>
            </a:r>
          </a:p>
          <a:p>
            <a:pPr eaLnBrk="1" hangingPunct="1">
              <a:spcBef>
                <a:spcPct val="30000"/>
              </a:spcBef>
              <a:buFont typeface="Wingdings" panose="05000000000000000000" pitchFamily="2" charset="2"/>
              <a:buChar char="Ø"/>
            </a:pPr>
            <a:r>
              <a:rPr lang="en-US" altLang="en-US" sz="1000" dirty="0"/>
              <a:t>There are a variety of videos showing rapid change that you could use in this segment.  </a:t>
            </a:r>
          </a:p>
          <a:p>
            <a:pPr eaLnBrk="1" hangingPunct="1">
              <a:spcBef>
                <a:spcPct val="30000"/>
              </a:spcBef>
              <a:buFont typeface="Wingdings" panose="05000000000000000000" pitchFamily="2" charset="2"/>
              <a:buChar char="Ø"/>
            </a:pPr>
            <a:r>
              <a:rPr lang="en-US" altLang="en-US" sz="1000" dirty="0"/>
              <a:t>Ask participants to think about the implications and that you will discuss shortly.</a:t>
            </a:r>
          </a:p>
          <a:p>
            <a:pPr eaLnBrk="1" hangingPunct="1">
              <a:spcBef>
                <a:spcPct val="30000"/>
              </a:spcBef>
              <a:buFont typeface="Wingdings" panose="05000000000000000000" pitchFamily="2" charset="2"/>
              <a:buNone/>
            </a:pPr>
            <a:endParaRPr lang="en-US" altLang="en-US" sz="1000" dirty="0"/>
          </a:p>
          <a:p>
            <a:pPr eaLnBrk="1" hangingPunct="1">
              <a:spcBef>
                <a:spcPct val="30000"/>
              </a:spcBef>
              <a:buFont typeface="Wingdings" panose="05000000000000000000" pitchFamily="2" charset="2"/>
              <a:buChar char="Ø"/>
            </a:pPr>
            <a:endParaRPr lang="en-US" altLang="en-US" sz="1000" dirty="0"/>
          </a:p>
          <a:p>
            <a:pPr eaLnBrk="1" hangingPunct="1">
              <a:spcBef>
                <a:spcPct val="30000"/>
              </a:spcBef>
            </a:pPr>
            <a:r>
              <a:rPr lang="en-US" altLang="en-US" sz="1000" b="1" dirty="0"/>
              <a:t>Facilitation Notes</a:t>
            </a:r>
          </a:p>
          <a:p>
            <a:pPr eaLnBrk="1" hangingPunct="1">
              <a:spcBef>
                <a:spcPct val="30000"/>
              </a:spcBef>
            </a:pPr>
            <a:r>
              <a:rPr lang="en-US" altLang="en-US" sz="1000" dirty="0"/>
              <a:t>	If companies continue to run their businesses as in the past, they may be left behind. Leaders need to develop all employees and engage them for their performance, creativity, and innovation.  Employees need to step up and be learners.  They need to embrace the changes that are going on and maximize the potential benefits from the changes vs. being resistant to them.  </a:t>
            </a:r>
          </a:p>
          <a:p>
            <a:pPr eaLnBrk="1" hangingPunct="1">
              <a:spcBef>
                <a:spcPct val="30000"/>
              </a:spcBef>
            </a:pPr>
            <a:endParaRPr lang="en-US" altLang="en-US" sz="1000" dirty="0"/>
          </a:p>
          <a:p>
            <a:pPr eaLnBrk="1" hangingPunct="1">
              <a:spcBef>
                <a:spcPct val="30000"/>
              </a:spcBef>
            </a:pPr>
            <a:r>
              <a:rPr lang="en-US" altLang="en-US" sz="1000" dirty="0"/>
              <a:t>	 </a:t>
            </a:r>
          </a:p>
          <a:p>
            <a:pPr eaLnBrk="1" hangingPunct="1">
              <a:spcBef>
                <a:spcPct val="30000"/>
              </a:spcBef>
            </a:pPr>
            <a:endParaRPr lang="en-US" alt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CFC76FF-6585-4151-8030-2B3B6EA9AE2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CFD4DC-4944-4C08-8315-0B1713F59E41}" type="slidenum">
              <a:rPr lang="en-US" altLang="en-US" smtClean="0"/>
              <a:pPr/>
              <a:t>20</a:t>
            </a:fld>
            <a:endParaRPr lang="en-US" altLang="en-US"/>
          </a:p>
        </p:txBody>
      </p:sp>
      <p:sp>
        <p:nvSpPr>
          <p:cNvPr id="46083" name="Rectangle 2">
            <a:extLst>
              <a:ext uri="{FF2B5EF4-FFF2-40B4-BE49-F238E27FC236}">
                <a16:creationId xmlns:a16="http://schemas.microsoft.com/office/drawing/2014/main" id="{372D01CF-E847-4600-BBB1-0B983DE9D504}"/>
              </a:ext>
            </a:extLst>
          </p:cNvPr>
          <p:cNvSpPr>
            <a:spLocks noGrp="1" noRot="1" noChangeAspect="1" noChangeArrowheads="1" noTextEdit="1"/>
          </p:cNvSpPr>
          <p:nvPr>
            <p:ph type="sldImg"/>
          </p:nvPr>
        </p:nvSpPr>
        <p:spPr>
          <a:ln/>
        </p:spPr>
      </p:sp>
      <p:sp>
        <p:nvSpPr>
          <p:cNvPr id="46084" name="Rectangle 4">
            <a:extLst>
              <a:ext uri="{FF2B5EF4-FFF2-40B4-BE49-F238E27FC236}">
                <a16:creationId xmlns:a16="http://schemas.microsoft.com/office/drawing/2014/main" id="{AF686442-9FE7-48EF-BE30-D516CD273FEA}"/>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Introduce the assessment.</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Have participants fill in the assessment.</a:t>
            </a:r>
          </a:p>
          <a:p>
            <a:pPr eaLnBrk="1" hangingPunct="1">
              <a:spcBef>
                <a:spcPct val="30000"/>
              </a:spcBef>
              <a:buFont typeface="Wingdings" panose="05000000000000000000" pitchFamily="2" charset="2"/>
              <a:buChar char="Ø"/>
            </a:pPr>
            <a:r>
              <a:rPr lang="en-US" altLang="en-US" sz="1000"/>
              <a:t>Discuss generally as a group without asking for specific responses.</a:t>
            </a:r>
          </a:p>
          <a:p>
            <a:pPr eaLnBrk="1" hangingPunct="1">
              <a:spcBef>
                <a:spcPct val="30000"/>
              </a:spcBef>
              <a:buFont typeface="Wingdings" panose="05000000000000000000" pitchFamily="2" charset="2"/>
              <a:buChar char="Ø"/>
            </a:pPr>
            <a:r>
              <a:rPr lang="en-US" altLang="en-US" sz="1000"/>
              <a:t>You will use the results shortly in an exercise.</a:t>
            </a:r>
          </a:p>
          <a:p>
            <a:pPr eaLnBrk="1" hangingPunct="1">
              <a:spcBef>
                <a:spcPct val="30000"/>
              </a:spcBef>
              <a:buFont typeface="Wingdings" panose="05000000000000000000" pitchFamily="2" charset="2"/>
              <a:buChar char="Ø"/>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The assessment helps them see areas they may need to address in their response to change. The content and discussions up to this point have provided insights on why change is so prevalent and the need for all employees to address change positively. </a:t>
            </a:r>
          </a:p>
          <a:p>
            <a:pPr eaLnBrk="1" hangingPunct="1">
              <a:spcBef>
                <a:spcPct val="30000"/>
              </a:spcBef>
            </a:pPr>
            <a:endParaRPr lang="en-US" altLang="en-US" sz="1000"/>
          </a:p>
          <a:p>
            <a:pPr eaLnBrk="1" hangingPunct="1">
              <a:spcBef>
                <a:spcPct val="30000"/>
              </a:spcBef>
            </a:pPr>
            <a:endParaRPr lang="en-US" alt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4BCED79-10F5-4A3F-87D9-2B251DBC13D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6CF453-B42D-4DD5-882C-D9FC5B2EDF9F}" type="slidenum">
              <a:rPr lang="en-US" altLang="en-US" smtClean="0"/>
              <a:pPr/>
              <a:t>21</a:t>
            </a:fld>
            <a:endParaRPr lang="en-US" altLang="en-US"/>
          </a:p>
        </p:txBody>
      </p:sp>
      <p:sp>
        <p:nvSpPr>
          <p:cNvPr id="48131" name="Rectangle 2">
            <a:extLst>
              <a:ext uri="{FF2B5EF4-FFF2-40B4-BE49-F238E27FC236}">
                <a16:creationId xmlns:a16="http://schemas.microsoft.com/office/drawing/2014/main" id="{657AA7EF-0743-4EAF-B38F-E5950F73E70C}"/>
              </a:ext>
            </a:extLst>
          </p:cNvPr>
          <p:cNvSpPr>
            <a:spLocks noGrp="1" noRot="1" noChangeAspect="1" noChangeArrowheads="1" noTextEdit="1"/>
          </p:cNvSpPr>
          <p:nvPr>
            <p:ph type="sldImg"/>
          </p:nvPr>
        </p:nvSpPr>
        <p:spPr>
          <a:ln/>
        </p:spPr>
      </p:sp>
      <p:sp>
        <p:nvSpPr>
          <p:cNvPr id="48132" name="Rectangle 4">
            <a:extLst>
              <a:ext uri="{FF2B5EF4-FFF2-40B4-BE49-F238E27FC236}">
                <a16:creationId xmlns:a16="http://schemas.microsoft.com/office/drawing/2014/main" id="{484A0978-DE3C-44DD-9C5E-15CB6493961D}"/>
              </a:ext>
            </a:extLst>
          </p:cNvPr>
          <p:cNvSpPr>
            <a:spLocks noChangeArrowheads="1"/>
          </p:cNvSpPr>
          <p:nvPr/>
        </p:nvSpPr>
        <p:spPr bwMode="auto">
          <a:xfrm>
            <a:off x="56991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To help participants apply the principles of the module.</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This exercise may have been accomplished during the change curve discussions and if so can be skipped here.</a:t>
            </a:r>
          </a:p>
          <a:p>
            <a:pPr eaLnBrk="1" hangingPunct="1">
              <a:spcBef>
                <a:spcPct val="30000"/>
              </a:spcBef>
              <a:buFont typeface="Wingdings" panose="05000000000000000000" pitchFamily="2" charset="2"/>
              <a:buChar char="Ø"/>
            </a:pPr>
            <a:r>
              <a:rPr lang="en-US" altLang="en-US" sz="1000"/>
              <a:t>If it is additive, give participants several minutes to fill in the answers and then ask for some to share how they can apply what they have learned.</a:t>
            </a:r>
          </a:p>
          <a:p>
            <a:pPr eaLnBrk="1" hangingPunct="1">
              <a:spcBef>
                <a:spcPct val="30000"/>
              </a:spcBef>
              <a:buFont typeface="Wingdings" panose="05000000000000000000" pitchFamily="2" charset="2"/>
              <a:buChar char="Ø"/>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4202427-E8C9-461A-839B-4E5B03AC24D0}"/>
              </a:ext>
            </a:extLst>
          </p:cNvPr>
          <p:cNvSpPr>
            <a:spLocks noGrp="1" noChangeArrowheads="1"/>
          </p:cNvSpPr>
          <p:nvPr>
            <p:ph type="sldNum" sz="quarter" idx="5"/>
          </p:nvPr>
        </p:nvSpPr>
        <p:spPr>
          <a:xfrm>
            <a:off x="3886200" y="8629650"/>
            <a:ext cx="2971800" cy="45720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E5714D-5A37-4B7C-B293-9202E1952AC9}" type="slidenum">
              <a:rPr lang="en-US" altLang="en-US" smtClean="0">
                <a:solidFill>
                  <a:srgbClr val="000000"/>
                </a:solidFill>
              </a:rPr>
              <a:pPr/>
              <a:t>22</a:t>
            </a:fld>
            <a:endParaRPr lang="en-US" altLang="en-US">
              <a:solidFill>
                <a:srgbClr val="000000"/>
              </a:solidFill>
            </a:endParaRPr>
          </a:p>
        </p:txBody>
      </p:sp>
      <p:sp>
        <p:nvSpPr>
          <p:cNvPr id="50179" name="Rectangle 2">
            <a:extLst>
              <a:ext uri="{FF2B5EF4-FFF2-40B4-BE49-F238E27FC236}">
                <a16:creationId xmlns:a16="http://schemas.microsoft.com/office/drawing/2014/main" id="{904A6195-A262-4D50-BFF8-8A6BD5802E8B}"/>
              </a:ext>
            </a:extLst>
          </p:cNvPr>
          <p:cNvSpPr>
            <a:spLocks noGrp="1" noRot="1" noChangeAspect="1" noChangeArrowheads="1" noTextEdit="1"/>
          </p:cNvSpPr>
          <p:nvPr>
            <p:ph type="sldImg"/>
          </p:nvPr>
        </p:nvSpPr>
        <p:spPr>
          <a:ln/>
        </p:spPr>
      </p:sp>
      <p:sp>
        <p:nvSpPr>
          <p:cNvPr id="50180" name="Rectangle 4">
            <a:extLst>
              <a:ext uri="{FF2B5EF4-FFF2-40B4-BE49-F238E27FC236}">
                <a16:creationId xmlns:a16="http://schemas.microsoft.com/office/drawing/2014/main" id="{1D110E0E-CE54-425B-BAF3-9D3DDDFD5795}"/>
              </a:ext>
            </a:extLst>
          </p:cNvPr>
          <p:cNvSpPr>
            <a:spLocks noChangeArrowheads="1"/>
          </p:cNvSpPr>
          <p:nvPr/>
        </p:nvSpPr>
        <p:spPr bwMode="auto">
          <a:xfrm>
            <a:off x="56991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solidFill>
                  <a:srgbClr val="000000"/>
                </a:solidFill>
              </a:rPr>
              <a:t>Slide Intent</a:t>
            </a:r>
          </a:p>
          <a:p>
            <a:pPr eaLnBrk="1" hangingPunct="1">
              <a:spcBef>
                <a:spcPct val="30000"/>
              </a:spcBef>
            </a:pPr>
            <a:r>
              <a:rPr lang="en-US" altLang="en-US" sz="1000">
                <a:solidFill>
                  <a:srgbClr val="000000"/>
                </a:solidFill>
              </a:rPr>
              <a:t> 	Review identified action items to determine follow up steps.</a:t>
            </a:r>
          </a:p>
          <a:p>
            <a:pPr eaLnBrk="1" hangingPunct="1">
              <a:spcBef>
                <a:spcPct val="30000"/>
              </a:spcBef>
            </a:pPr>
            <a:endParaRPr lang="en-US" altLang="en-US" sz="1000">
              <a:solidFill>
                <a:srgbClr val="000000"/>
              </a:solidFill>
            </a:endParaRPr>
          </a:p>
          <a:p>
            <a:pPr eaLnBrk="1" hangingPunct="1">
              <a:spcBef>
                <a:spcPct val="30000"/>
              </a:spcBef>
            </a:pPr>
            <a:r>
              <a:rPr lang="en-US" altLang="en-US" sz="1000" b="1">
                <a:solidFill>
                  <a:srgbClr val="000000"/>
                </a:solidFill>
              </a:rPr>
              <a:t>Key Messages</a:t>
            </a:r>
          </a:p>
          <a:p>
            <a:pPr eaLnBrk="1" hangingPunct="1">
              <a:spcBef>
                <a:spcPct val="30000"/>
              </a:spcBef>
            </a:pPr>
            <a:endParaRPr lang="en-US" altLang="en-US" sz="1000">
              <a:solidFill>
                <a:srgbClr val="000000"/>
              </a:solidFill>
            </a:endParaRPr>
          </a:p>
          <a:p>
            <a:pPr eaLnBrk="1" hangingPunct="1">
              <a:spcBef>
                <a:spcPct val="30000"/>
              </a:spcBef>
              <a:buFont typeface="Wingdings" panose="05000000000000000000" pitchFamily="2" charset="2"/>
              <a:buChar char="Ø"/>
            </a:pPr>
            <a:r>
              <a:rPr lang="en-US" altLang="en-US" sz="1000">
                <a:solidFill>
                  <a:srgbClr val="000000"/>
                </a:solidFill>
              </a:rPr>
              <a:t>If up identified action ideas during the session, review these to determine who will follow up with the next steps and by when.</a:t>
            </a:r>
          </a:p>
          <a:p>
            <a:pPr eaLnBrk="1" hangingPunct="1">
              <a:spcBef>
                <a:spcPct val="30000"/>
              </a:spcBef>
              <a:buFont typeface="Wingdings" panose="05000000000000000000" pitchFamily="2" charset="2"/>
              <a:buChar char="Ø"/>
            </a:pPr>
            <a:endParaRPr lang="en-US" altLang="en-US" sz="1000">
              <a:solidFill>
                <a:srgbClr val="000000"/>
              </a:solidFill>
            </a:endParaRPr>
          </a:p>
          <a:p>
            <a:pPr eaLnBrk="1" hangingPunct="1">
              <a:spcBef>
                <a:spcPct val="30000"/>
              </a:spcBef>
            </a:pPr>
            <a:r>
              <a:rPr lang="en-US" altLang="en-US" sz="1000" b="1">
                <a:solidFill>
                  <a:srgbClr val="000000"/>
                </a:solidFill>
              </a:rPr>
              <a:t>Facilitation Notes</a:t>
            </a:r>
          </a:p>
          <a:p>
            <a:pPr eaLnBrk="1" hangingPunct="1">
              <a:spcBef>
                <a:spcPct val="30000"/>
              </a:spcBef>
            </a:pPr>
            <a:r>
              <a:rPr lang="en-US" altLang="en-US" sz="1000">
                <a:solidFill>
                  <a:srgbClr val="000000"/>
                </a:solidFill>
              </a:rPr>
              <a:t>	It is important to follow up on identified actions and suggestions from the group to maintain credibility and engagement from the participants.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186C86A-A1D1-4ED7-B0E3-C3842249255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0FA07C-624D-4539-BA48-C355EFED1676}" type="slidenum">
              <a:rPr lang="en-US" altLang="en-US" smtClean="0"/>
              <a:pPr/>
              <a:t>23</a:t>
            </a:fld>
            <a:endParaRPr lang="en-US" altLang="en-US"/>
          </a:p>
        </p:txBody>
      </p:sp>
      <p:sp>
        <p:nvSpPr>
          <p:cNvPr id="52227" name="Rectangle 2">
            <a:extLst>
              <a:ext uri="{FF2B5EF4-FFF2-40B4-BE49-F238E27FC236}">
                <a16:creationId xmlns:a16="http://schemas.microsoft.com/office/drawing/2014/main" id="{46BD76AF-30CD-4F35-A0ED-2531D1A1015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6324D77-F475-4CCF-A904-B7B8D05300B8}"/>
              </a:ext>
            </a:extLst>
          </p:cNvPr>
          <p:cNvSpPr>
            <a:spLocks noChangeArrowheads="1"/>
          </p:cNvSpPr>
          <p:nvPr/>
        </p:nvSpPr>
        <p:spPr bwMode="auto">
          <a:xfrm>
            <a:off x="56991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Review objectives to see if they were met.</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These objectives were outlined at the start of the module.  </a:t>
            </a:r>
          </a:p>
          <a:p>
            <a:pPr eaLnBrk="1" hangingPunct="1">
              <a:spcBef>
                <a:spcPct val="30000"/>
              </a:spcBef>
              <a:buFont typeface="Wingdings" panose="05000000000000000000" pitchFamily="2" charset="2"/>
              <a:buChar char="Ø"/>
            </a:pPr>
            <a:r>
              <a:rPr lang="en-US" altLang="en-US" sz="1000"/>
              <a:t>We added focus questions.</a:t>
            </a:r>
          </a:p>
          <a:p>
            <a:pPr eaLnBrk="1" hangingPunct="1">
              <a:spcBef>
                <a:spcPct val="30000"/>
              </a:spcBef>
              <a:buFont typeface="Wingdings" panose="05000000000000000000" pitchFamily="2" charset="2"/>
              <a:buChar char="Ø"/>
            </a:pPr>
            <a:r>
              <a:rPr lang="en-US" altLang="en-US" sz="1000"/>
              <a:t>Ask participants to read through and pick one question in blue to answer.</a:t>
            </a:r>
          </a:p>
          <a:p>
            <a:pPr eaLnBrk="1" hangingPunct="1">
              <a:spcBef>
                <a:spcPct val="30000"/>
              </a:spcBef>
              <a:buFont typeface="Wingdings" panose="05000000000000000000" pitchFamily="2" charset="2"/>
              <a:buChar char="Ø"/>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It is a good facilitation practice to review the objectives at the beginning and end of a session so participants know what to focus on through the session.  </a:t>
            </a:r>
          </a:p>
          <a:p>
            <a:pPr eaLnBrk="1" hangingPunct="1">
              <a:spcBef>
                <a:spcPct val="30000"/>
              </a:spcBef>
            </a:pPr>
            <a:endParaRPr lang="en-US" altLang="en-US" sz="1000"/>
          </a:p>
          <a:p>
            <a:pPr eaLnBrk="1" hangingPunct="1">
              <a:spcBef>
                <a:spcPct val="30000"/>
              </a:spcBef>
            </a:pPr>
            <a:r>
              <a:rPr lang="en-US" altLang="en-US" sz="1000"/>
              <a:t>	Most of the learning actually takes place after the session through application.  Ensure there is an emphasis on how they will apply the skill.  Ideally, there should be a follow up session to have them share their experiences.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36496C7-0EFD-41F6-BFB4-C6E2CF35DA0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8403B7-514A-424F-A1D6-C59C37A5898E}" type="slidenum">
              <a:rPr lang="en-US" altLang="en-US" smtClean="0"/>
              <a:pPr/>
              <a:t>24</a:t>
            </a:fld>
            <a:endParaRPr lang="en-US" altLang="en-US"/>
          </a:p>
        </p:txBody>
      </p:sp>
      <p:sp>
        <p:nvSpPr>
          <p:cNvPr id="54275" name="Rectangle 2">
            <a:extLst>
              <a:ext uri="{FF2B5EF4-FFF2-40B4-BE49-F238E27FC236}">
                <a16:creationId xmlns:a16="http://schemas.microsoft.com/office/drawing/2014/main" id="{6E8C2959-DAD4-4995-99B7-5593972F3E2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82DDBA2-4C82-4160-8BE6-5C18FE7AB9F0}"/>
              </a:ext>
            </a:extLst>
          </p:cNvPr>
          <p:cNvSpPr>
            <a:spLocks noChangeArrowheads="1"/>
          </p:cNvSpPr>
          <p:nvPr/>
        </p:nvSpPr>
        <p:spPr bwMode="auto">
          <a:xfrm>
            <a:off x="56991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Review of the module by asking for a learning from the participants.</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Do a quick review of the Tier Model.  </a:t>
            </a:r>
          </a:p>
          <a:p>
            <a:pPr eaLnBrk="1" hangingPunct="1">
              <a:spcBef>
                <a:spcPct val="30000"/>
              </a:spcBef>
              <a:buFont typeface="Wingdings" panose="05000000000000000000" pitchFamily="2" charset="2"/>
              <a:buChar char="Ø"/>
            </a:pPr>
            <a:r>
              <a:rPr lang="en-US" altLang="en-US" sz="1000"/>
              <a:t>Responding to change per this module is a Tier 3 application.</a:t>
            </a:r>
          </a:p>
          <a:p>
            <a:pPr eaLnBrk="1" hangingPunct="1">
              <a:spcBef>
                <a:spcPct val="30000"/>
              </a:spcBef>
              <a:buFont typeface="Wingdings" panose="05000000000000000000" pitchFamily="2" charset="2"/>
              <a:buChar char="Ø"/>
            </a:pPr>
            <a:r>
              <a:rPr lang="en-US" altLang="en-US" sz="1000"/>
              <a:t>See if the participants see why this is a Tier 3 approach and the value that has on personal growth, team growth, and business impact.</a:t>
            </a:r>
          </a:p>
          <a:p>
            <a:pPr eaLnBrk="1" hangingPunct="1">
              <a:spcBef>
                <a:spcPct val="30000"/>
              </a:spcBef>
              <a:buFont typeface="Wingdings" panose="05000000000000000000" pitchFamily="2" charset="2"/>
              <a:buChar char="Ø"/>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By employees applying the principles of change in the way they work, they will be working more in the Tier 2 and Tier 3 characteristics.  They will take charge of their approach to change.  They will support others and coach others.  They will focus on competency development that may prepare them for future roles.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0C20EBF-8382-498D-A87D-F13E75CC44E8}"/>
              </a:ext>
            </a:extLst>
          </p:cNvPr>
          <p:cNvSpPr>
            <a:spLocks noGrp="1" noChangeArrowheads="1"/>
          </p:cNvSpPr>
          <p:nvPr>
            <p:ph type="sldNum" sz="quarter" idx="5"/>
          </p:nvPr>
        </p:nvSpPr>
        <p:spPr>
          <a:xfrm>
            <a:off x="3886200" y="8629650"/>
            <a:ext cx="2971800" cy="45720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11E35F-57BD-45D0-939F-F55EF51671FB}" type="slidenum">
              <a:rPr lang="en-US" altLang="en-US" smtClean="0"/>
              <a:pPr/>
              <a:t>25</a:t>
            </a:fld>
            <a:endParaRPr lang="en-US" altLang="en-US"/>
          </a:p>
        </p:txBody>
      </p:sp>
      <p:sp>
        <p:nvSpPr>
          <p:cNvPr id="56323" name="Rectangle 2">
            <a:extLst>
              <a:ext uri="{FF2B5EF4-FFF2-40B4-BE49-F238E27FC236}">
                <a16:creationId xmlns:a16="http://schemas.microsoft.com/office/drawing/2014/main" id="{C30407C1-EA03-4FFC-9AE4-4054D7E51BE0}"/>
              </a:ext>
            </a:extLst>
          </p:cNvPr>
          <p:cNvSpPr>
            <a:spLocks noGrp="1" noRot="1" noChangeAspect="1" noChangeArrowheads="1" noTextEdit="1"/>
          </p:cNvSpPr>
          <p:nvPr>
            <p:ph type="sldImg"/>
          </p:nvPr>
        </p:nvSpPr>
        <p:spPr>
          <a:ln/>
        </p:spPr>
      </p:sp>
      <p:sp>
        <p:nvSpPr>
          <p:cNvPr id="56324" name="Rectangle 4">
            <a:extLst>
              <a:ext uri="{FF2B5EF4-FFF2-40B4-BE49-F238E27FC236}">
                <a16:creationId xmlns:a16="http://schemas.microsoft.com/office/drawing/2014/main" id="{426ABC1E-7E3D-4FD6-9D0A-212A5C92F258}"/>
              </a:ext>
            </a:extLst>
          </p:cNvPr>
          <p:cNvSpPr>
            <a:spLocks noChangeArrowheads="1"/>
          </p:cNvSpPr>
          <p:nvPr/>
        </p:nvSpPr>
        <p:spPr bwMode="auto">
          <a:xfrm>
            <a:off x="56991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Review identified action items to determine follow up steps.</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If up identified action ideas during the session, review these to determine who will follow up with the next steps and by when.</a:t>
            </a:r>
          </a:p>
          <a:p>
            <a:pPr eaLnBrk="1" hangingPunct="1">
              <a:spcBef>
                <a:spcPct val="30000"/>
              </a:spcBef>
              <a:buFont typeface="Wingdings" panose="05000000000000000000" pitchFamily="2" charset="2"/>
              <a:buChar char="Ø"/>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It is important to follow up on identified actions and suggestions from the group to maintain credibility and engagement from the participants.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18ECF29-AEAA-4921-A41F-A559AA5454B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672B24-5AC8-4C4B-8AB9-FAA119E88425}" type="slidenum">
              <a:rPr lang="en-US" altLang="en-US" smtClean="0"/>
              <a:pPr/>
              <a:t>27</a:t>
            </a:fld>
            <a:endParaRPr lang="en-US" altLang="en-US"/>
          </a:p>
        </p:txBody>
      </p:sp>
      <p:sp>
        <p:nvSpPr>
          <p:cNvPr id="58371" name="Rectangle 7">
            <a:extLst>
              <a:ext uri="{FF2B5EF4-FFF2-40B4-BE49-F238E27FC236}">
                <a16:creationId xmlns:a16="http://schemas.microsoft.com/office/drawing/2014/main" id="{C7A7624E-4438-43BE-B3DF-F04F395E43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54" tIns="44928" rIns="89854" bIns="44928" anchor="b"/>
          <a:lstStyle>
            <a:lvl1pPr defTabSz="898525">
              <a:defRPr>
                <a:solidFill>
                  <a:schemeClr val="tx1"/>
                </a:solidFill>
                <a:latin typeface="Arial" panose="020B0604020202020204" pitchFamily="34" charset="0"/>
              </a:defRPr>
            </a:lvl1pPr>
            <a:lvl2pPr marL="742950" indent="-285750" defTabSz="898525">
              <a:defRPr>
                <a:solidFill>
                  <a:schemeClr val="tx1"/>
                </a:solidFill>
                <a:latin typeface="Arial" panose="020B0604020202020204" pitchFamily="34" charset="0"/>
              </a:defRPr>
            </a:lvl2pPr>
            <a:lvl3pPr marL="1143000" indent="-228600" defTabSz="898525">
              <a:defRPr>
                <a:solidFill>
                  <a:schemeClr val="tx1"/>
                </a:solidFill>
                <a:latin typeface="Arial" panose="020B0604020202020204" pitchFamily="34" charset="0"/>
              </a:defRPr>
            </a:lvl3pPr>
            <a:lvl4pPr marL="1600200" indent="-228600" defTabSz="898525">
              <a:defRPr>
                <a:solidFill>
                  <a:schemeClr val="tx1"/>
                </a:solidFill>
                <a:latin typeface="Arial" panose="020B0604020202020204" pitchFamily="34" charset="0"/>
              </a:defRPr>
            </a:lvl4pPr>
            <a:lvl5pPr marL="2057400" indent="-228600" defTabSz="898525">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5BAE1DF-1280-439D-B312-B1E2BE30CC85}" type="slidenum">
              <a:rPr lang="en-GB" altLang="en-US" sz="1200">
                <a:solidFill>
                  <a:srgbClr val="000000"/>
                </a:solidFill>
                <a:latin typeface="Times New Roman" panose="02020603050405020304" pitchFamily="18" charset="0"/>
                <a:cs typeface="Arial" panose="020B0604020202020204" pitchFamily="34" charset="0"/>
              </a:rPr>
              <a:pPr algn="r" eaLnBrk="1" hangingPunct="1"/>
              <a:t>27</a:t>
            </a:fld>
            <a:endParaRPr lang="en-GB" altLang="en-US" sz="1200">
              <a:solidFill>
                <a:srgbClr val="000000"/>
              </a:solidFill>
              <a:latin typeface="Times New Roman" panose="02020603050405020304" pitchFamily="18" charset="0"/>
              <a:cs typeface="Arial" panose="020B0604020202020204" pitchFamily="34" charset="0"/>
            </a:endParaRPr>
          </a:p>
        </p:txBody>
      </p:sp>
      <p:sp>
        <p:nvSpPr>
          <p:cNvPr id="58372" name="Rectangle 2">
            <a:extLst>
              <a:ext uri="{FF2B5EF4-FFF2-40B4-BE49-F238E27FC236}">
                <a16:creationId xmlns:a16="http://schemas.microsoft.com/office/drawing/2014/main" id="{C8F39EBA-58BB-4A4A-950C-378EAB7E84B0}"/>
              </a:ext>
            </a:extLst>
          </p:cNvPr>
          <p:cNvSpPr>
            <a:spLocks noGrp="1" noRot="1" noChangeAspect="1" noChangeArrowheads="1" noTextEdit="1"/>
          </p:cNvSpPr>
          <p:nvPr>
            <p:ph type="sldImg"/>
          </p:nvPr>
        </p:nvSpPr>
        <p:spPr>
          <a:xfrm>
            <a:off x="1141413" y="685800"/>
            <a:ext cx="4572000" cy="3429000"/>
          </a:xfrm>
          <a:ln/>
        </p:spPr>
      </p:sp>
      <p:sp>
        <p:nvSpPr>
          <p:cNvPr id="58373" name="Rectangle 3">
            <a:extLst>
              <a:ext uri="{FF2B5EF4-FFF2-40B4-BE49-F238E27FC236}">
                <a16:creationId xmlns:a16="http://schemas.microsoft.com/office/drawing/2014/main" id="{A48332AD-4E90-480B-AC40-CD3A47979B9F}"/>
              </a:ext>
            </a:extLst>
          </p:cNvPr>
          <p:cNvSpPr>
            <a:spLocks noGrp="1" noChangeArrowheads="1"/>
          </p:cNvSpPr>
          <p:nvPr>
            <p:ph type="body" idx="1"/>
          </p:nvPr>
        </p:nvSpPr>
        <p:spPr bwMode="auto">
          <a:xfrm>
            <a:off x="649288" y="4305300"/>
            <a:ext cx="54832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7" tIns="44925" rIns="89847" bIns="44925"/>
          <a:lstStyle/>
          <a:p>
            <a:pPr eaLnBrk="1" hangingPunct="1"/>
            <a:r>
              <a:rPr lang="en-GB" altLang="en-US" sz="1000"/>
              <a:t>This is the city of Dubai in 1990.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79FA3D6-F990-4202-A804-1A7C112215C2}"/>
              </a:ext>
            </a:extLst>
          </p:cNvPr>
          <p:cNvSpPr>
            <a:spLocks noGrp="1" noChangeArrowheads="1"/>
          </p:cNvSpPr>
          <p:nvPr>
            <p:ph type="sldNum" sz="quarter" idx="5"/>
          </p:nvPr>
        </p:nvSpPr>
        <p:spPr>
          <a:xfrm>
            <a:off x="3732213" y="8686800"/>
            <a:ext cx="2971800" cy="45720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8CC0AF-5663-447B-AE3D-82F243DA6F62}" type="slidenum">
              <a:rPr lang="en-US" altLang="en-US" smtClean="0"/>
              <a:pPr/>
              <a:t>28</a:t>
            </a:fld>
            <a:endParaRPr lang="en-US" altLang="en-US"/>
          </a:p>
        </p:txBody>
      </p:sp>
      <p:sp>
        <p:nvSpPr>
          <p:cNvPr id="60419" name="Rectangle 2">
            <a:extLst>
              <a:ext uri="{FF2B5EF4-FFF2-40B4-BE49-F238E27FC236}">
                <a16:creationId xmlns:a16="http://schemas.microsoft.com/office/drawing/2014/main" id="{D1AE06E9-D2C6-49C0-916C-572FEE88C0B8}"/>
              </a:ext>
            </a:extLst>
          </p:cNvPr>
          <p:cNvSpPr>
            <a:spLocks noGrp="1" noRot="1" noChangeAspect="1" noChangeArrowheads="1" noTextEdit="1"/>
          </p:cNvSpPr>
          <p:nvPr>
            <p:ph type="sldImg"/>
          </p:nvPr>
        </p:nvSpPr>
        <p:spPr>
          <a:xfrm>
            <a:off x="1141413" y="685800"/>
            <a:ext cx="4572000" cy="3429000"/>
          </a:xfrm>
          <a:ln/>
        </p:spPr>
      </p:sp>
      <p:sp>
        <p:nvSpPr>
          <p:cNvPr id="60420" name="Rectangle 3">
            <a:extLst>
              <a:ext uri="{FF2B5EF4-FFF2-40B4-BE49-F238E27FC236}">
                <a16:creationId xmlns:a16="http://schemas.microsoft.com/office/drawing/2014/main" id="{F354A780-7CBA-4250-B112-B0E6B37D56C2}"/>
              </a:ext>
            </a:extLst>
          </p:cNvPr>
          <p:cNvSpPr>
            <a:spLocks noGrp="1" noChangeArrowheads="1"/>
          </p:cNvSpPr>
          <p:nvPr>
            <p:ph type="body" idx="1"/>
          </p:nvPr>
        </p:nvSpPr>
        <p:spPr bwMode="auto">
          <a:xfrm>
            <a:off x="687388" y="4343400"/>
            <a:ext cx="5483225"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9847" tIns="44925" rIns="89847" bIns="44925"/>
          <a:lstStyle/>
          <a:p>
            <a:pPr eaLnBrk="1" hangingPunct="1"/>
            <a:r>
              <a:rPr lang="en-GB" altLang="en-US" sz="1000"/>
              <a:t>Dubai in 2010  Dubai took charge of pending changes.  They realized that their main income source of oil would run within 20 years so they figured out other ways to stay viable vs. turn into a ghost town.  They shifted resources toward tourism.  </a:t>
            </a:r>
          </a:p>
          <a:p>
            <a:pPr eaLnBrk="1" hangingPunct="1"/>
            <a:endParaRPr lang="en-GB" altLang="en-US" sz="1000"/>
          </a:p>
          <a:p>
            <a:pPr eaLnBrk="1" hangingPunct="1"/>
            <a:r>
              <a:rPr lang="en-GB" altLang="en-US" sz="1000"/>
              <a:t>Many ghost towns today are the result of focusing only on the present vs. planning for the future.</a:t>
            </a:r>
            <a:r>
              <a:rPr lang="en-GB" altLang="en-US"/>
              <a:t> </a:t>
            </a:r>
            <a:endParaRPr lang="es-E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494F9BC-08C4-4E2E-B381-7766CF2AE26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5178B5-CD82-4DBE-B6ED-A5B2B3E572A9}" type="slidenum">
              <a:rPr lang="en-US" altLang="en-US" smtClean="0"/>
              <a:pPr/>
              <a:t>3</a:t>
            </a:fld>
            <a:endParaRPr lang="en-US" altLang="en-US"/>
          </a:p>
        </p:txBody>
      </p:sp>
      <p:sp>
        <p:nvSpPr>
          <p:cNvPr id="10243" name="Rectangle 2">
            <a:extLst>
              <a:ext uri="{FF2B5EF4-FFF2-40B4-BE49-F238E27FC236}">
                <a16:creationId xmlns:a16="http://schemas.microsoft.com/office/drawing/2014/main" id="{6C47BF6A-786F-4662-8D9E-29502A2E8933}"/>
              </a:ext>
            </a:extLst>
          </p:cNvPr>
          <p:cNvSpPr>
            <a:spLocks noGrp="1" noRot="1" noChangeAspect="1" noChangeArrowheads="1" noTextEdit="1"/>
          </p:cNvSpPr>
          <p:nvPr>
            <p:ph type="sldImg"/>
          </p:nvPr>
        </p:nvSpPr>
        <p:spPr>
          <a:ln/>
        </p:spPr>
      </p:sp>
      <p:sp>
        <p:nvSpPr>
          <p:cNvPr id="10244" name="Rectangle 4">
            <a:extLst>
              <a:ext uri="{FF2B5EF4-FFF2-40B4-BE49-F238E27FC236}">
                <a16:creationId xmlns:a16="http://schemas.microsoft.com/office/drawing/2014/main" id="{8A47BC31-02B8-455C-86BE-A0B536BE4B2A}"/>
              </a:ext>
            </a:extLst>
          </p:cNvPr>
          <p:cNvSpPr>
            <a:spLocks noChangeArrowheads="1"/>
          </p:cNvSpPr>
          <p:nvPr/>
        </p:nvSpPr>
        <p:spPr bwMode="auto">
          <a:xfrm>
            <a:off x="569913" y="4559300"/>
            <a:ext cx="5483225"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Introduce Objectives</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US" altLang="en-US" sz="1000"/>
              <a:t>Highlight and quickly discuss these objectives.</a:t>
            </a:r>
          </a:p>
          <a:p>
            <a:pPr eaLnBrk="1" hangingPunct="1">
              <a:spcBef>
                <a:spcPct val="30000"/>
              </a:spcBef>
              <a:buFont typeface="Wingdings" panose="05000000000000000000" pitchFamily="2" charset="2"/>
              <a:buChar char="Ø"/>
            </a:pPr>
            <a:r>
              <a:rPr lang="en-US" altLang="en-US" sz="1000"/>
              <a:t>Hang either a poster of this chart or a hand written chart on the wall for review.</a:t>
            </a:r>
          </a:p>
          <a:p>
            <a:pPr eaLnBrk="1" hangingPunct="1">
              <a:spcBef>
                <a:spcPct val="30000"/>
              </a:spcBef>
              <a:buFont typeface="Wingdings" panose="05000000000000000000" pitchFamily="2" charset="2"/>
              <a:buChar char="Ø"/>
            </a:pPr>
            <a:endParaRPr lang="en-US" altLang="en-US" sz="1000"/>
          </a:p>
          <a:p>
            <a:pPr eaLnBrk="1" hangingPunct="1">
              <a:spcBef>
                <a:spcPct val="30000"/>
              </a:spcBef>
              <a:buFont typeface="Wingdings" panose="05000000000000000000" pitchFamily="2" charset="2"/>
              <a:buChar char="Ø"/>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606BA58-3656-4468-AD90-68E3EF37921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CAC5F4-56D4-48A8-A070-B799103A47E0}" type="slidenum">
              <a:rPr lang="en-US" altLang="en-US" smtClean="0">
                <a:solidFill>
                  <a:srgbClr val="000000"/>
                </a:solidFill>
              </a:rPr>
              <a:pPr/>
              <a:t>4</a:t>
            </a:fld>
            <a:endParaRPr lang="en-US" altLang="en-US">
              <a:solidFill>
                <a:srgbClr val="000000"/>
              </a:solidFill>
            </a:endParaRPr>
          </a:p>
        </p:txBody>
      </p:sp>
      <p:sp>
        <p:nvSpPr>
          <p:cNvPr id="12291" name="Rectangle 2">
            <a:extLst>
              <a:ext uri="{FF2B5EF4-FFF2-40B4-BE49-F238E27FC236}">
                <a16:creationId xmlns:a16="http://schemas.microsoft.com/office/drawing/2014/main" id="{CD27E211-8982-4E56-B725-4E8FEF51920F}"/>
              </a:ext>
            </a:extLst>
          </p:cNvPr>
          <p:cNvSpPr>
            <a:spLocks noGrp="1" noRot="1" noChangeAspect="1" noChangeArrowheads="1" noTextEdit="1"/>
          </p:cNvSpPr>
          <p:nvPr>
            <p:ph type="sldImg"/>
          </p:nvPr>
        </p:nvSpPr>
        <p:spPr>
          <a:ln/>
        </p:spPr>
      </p:sp>
      <p:sp>
        <p:nvSpPr>
          <p:cNvPr id="12292" name="Rectangle 4">
            <a:extLst>
              <a:ext uri="{FF2B5EF4-FFF2-40B4-BE49-F238E27FC236}">
                <a16:creationId xmlns:a16="http://schemas.microsoft.com/office/drawing/2014/main" id="{B1B16AF0-BB0E-4DBA-8836-4B4CC6375E64}"/>
              </a:ext>
            </a:extLst>
          </p:cNvPr>
          <p:cNvSpPr>
            <a:spLocks noChangeArrowheads="1"/>
          </p:cNvSpPr>
          <p:nvPr/>
        </p:nvSpPr>
        <p:spPr bwMode="auto">
          <a:xfrm>
            <a:off x="569913" y="4559300"/>
            <a:ext cx="5483225"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solidFill>
                  <a:srgbClr val="000000"/>
                </a:solidFill>
              </a:rPr>
              <a:t>Slide Intent</a:t>
            </a:r>
          </a:p>
          <a:p>
            <a:pPr eaLnBrk="1" hangingPunct="1">
              <a:spcBef>
                <a:spcPct val="30000"/>
              </a:spcBef>
            </a:pPr>
            <a:r>
              <a:rPr lang="en-US" altLang="en-US" sz="1000">
                <a:solidFill>
                  <a:srgbClr val="000000"/>
                </a:solidFill>
              </a:rPr>
              <a:t> 	Introduce Agenda.</a:t>
            </a:r>
          </a:p>
          <a:p>
            <a:pPr eaLnBrk="1" hangingPunct="1">
              <a:spcBef>
                <a:spcPct val="30000"/>
              </a:spcBef>
            </a:pPr>
            <a:endParaRPr lang="en-US" altLang="en-US" sz="1000">
              <a:solidFill>
                <a:srgbClr val="000000"/>
              </a:solidFill>
            </a:endParaRPr>
          </a:p>
          <a:p>
            <a:pPr eaLnBrk="1" hangingPunct="1">
              <a:spcBef>
                <a:spcPct val="30000"/>
              </a:spcBef>
            </a:pPr>
            <a:r>
              <a:rPr lang="en-US" altLang="en-US" sz="1000" b="1">
                <a:solidFill>
                  <a:srgbClr val="000000"/>
                </a:solidFill>
              </a:rPr>
              <a:t>Key Messages</a:t>
            </a:r>
          </a:p>
          <a:p>
            <a:pPr eaLnBrk="1" hangingPunct="1">
              <a:spcBef>
                <a:spcPct val="30000"/>
              </a:spcBef>
            </a:pPr>
            <a:endParaRPr lang="en-US" altLang="en-US" sz="1000">
              <a:solidFill>
                <a:srgbClr val="000000"/>
              </a:solidFill>
            </a:endParaRPr>
          </a:p>
          <a:p>
            <a:pPr eaLnBrk="1" hangingPunct="1">
              <a:spcBef>
                <a:spcPct val="30000"/>
              </a:spcBef>
              <a:buFont typeface="Wingdings" panose="05000000000000000000" pitchFamily="2" charset="2"/>
              <a:buChar char="Ø"/>
            </a:pPr>
            <a:r>
              <a:rPr lang="en-US" altLang="en-US" sz="1000">
                <a:solidFill>
                  <a:srgbClr val="000000"/>
                </a:solidFill>
              </a:rPr>
              <a:t>These topics are the flow of this module.</a:t>
            </a:r>
          </a:p>
          <a:p>
            <a:pPr eaLnBrk="1" hangingPunct="1">
              <a:spcBef>
                <a:spcPct val="30000"/>
              </a:spcBef>
              <a:buFont typeface="Wingdings" panose="05000000000000000000" pitchFamily="2" charset="2"/>
              <a:buChar char="Ø"/>
            </a:pPr>
            <a:endParaRPr lang="en-US" altLang="en-US" sz="1000">
              <a:solidFill>
                <a:srgbClr val="000000"/>
              </a:solidFill>
            </a:endParaRPr>
          </a:p>
          <a:p>
            <a:pPr eaLnBrk="1" hangingPunct="1">
              <a:spcBef>
                <a:spcPct val="30000"/>
              </a:spcBef>
              <a:buFont typeface="Wingdings" panose="05000000000000000000" pitchFamily="2" charset="2"/>
              <a:buChar char="Ø"/>
            </a:pPr>
            <a:endParaRPr lang="en-US" altLang="en-US" sz="1000">
              <a:solidFill>
                <a:srgbClr val="000000"/>
              </a:solidFill>
            </a:endParaRPr>
          </a:p>
          <a:p>
            <a:pPr eaLnBrk="1" hangingPunct="1">
              <a:spcBef>
                <a:spcPct val="30000"/>
              </a:spcBef>
              <a:buFont typeface="Wingdings" panose="05000000000000000000" pitchFamily="2" charset="2"/>
              <a:buChar char="Ø"/>
            </a:pPr>
            <a:endParaRPr lang="en-US" altLang="en-US" sz="1000">
              <a:solidFill>
                <a:srgbClr val="000000"/>
              </a:solidFill>
            </a:endParaRPr>
          </a:p>
          <a:p>
            <a:pPr eaLnBrk="1" hangingPunct="1">
              <a:spcBef>
                <a:spcPct val="30000"/>
              </a:spcBef>
            </a:pPr>
            <a:r>
              <a:rPr lang="en-US" altLang="en-US" sz="1000" b="1">
                <a:solidFill>
                  <a:srgbClr val="000000"/>
                </a:solidFill>
              </a:rPr>
              <a:t>Facilitation Notes</a:t>
            </a:r>
          </a:p>
          <a:p>
            <a:pPr eaLnBrk="1" hangingPunct="1">
              <a:spcBef>
                <a:spcPct val="30000"/>
              </a:spcBef>
            </a:pPr>
            <a:r>
              <a:rPr lang="en-US" altLang="en-US" sz="1000">
                <a:solidFill>
                  <a:srgbClr val="000000"/>
                </a:solidFill>
              </a:rPr>
              <a:t>	 Adjust agenda as needed based on your focus.</a:t>
            </a:r>
          </a:p>
          <a:p>
            <a:pPr eaLnBrk="1" hangingPunct="1">
              <a:spcBef>
                <a:spcPct val="30000"/>
              </a:spcBef>
            </a:pPr>
            <a:endParaRPr lang="en-US" altLang="en-US" sz="1000">
              <a:solidFill>
                <a:srgbClr val="000000"/>
              </a:solidFill>
            </a:endParaRPr>
          </a:p>
          <a:p>
            <a:pPr eaLnBrk="1" hangingPunct="1">
              <a:spcBef>
                <a:spcPct val="30000"/>
              </a:spcBef>
            </a:pPr>
            <a:r>
              <a:rPr lang="en-US" altLang="en-US" sz="1000">
                <a:solidFill>
                  <a:srgbClr val="000000"/>
                </a:solidFill>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F64CCBF-2B78-4251-B4E9-418321BF7EC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1D8A82-0862-4770-85BE-7416DBD14432}" type="slidenum">
              <a:rPr lang="en-US" altLang="en-US" smtClean="0"/>
              <a:pPr/>
              <a:t>5</a:t>
            </a:fld>
            <a:endParaRPr lang="en-US" altLang="en-US"/>
          </a:p>
        </p:txBody>
      </p:sp>
      <p:sp>
        <p:nvSpPr>
          <p:cNvPr id="14339" name="Rectangle 2">
            <a:extLst>
              <a:ext uri="{FF2B5EF4-FFF2-40B4-BE49-F238E27FC236}">
                <a16:creationId xmlns:a16="http://schemas.microsoft.com/office/drawing/2014/main" id="{856C8554-5A47-4702-8E73-CB06D28FFC6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F953A8E-7361-40B3-9BA0-376CAF2A8D1C}"/>
              </a:ext>
            </a:extLst>
          </p:cNvPr>
          <p:cNvSpPr>
            <a:spLocks noGrp="1" noChangeArrowheads="1"/>
          </p:cNvSpPr>
          <p:nvPr>
            <p:ph type="body" idx="1"/>
          </p:nvPr>
        </p:nvSpPr>
        <p:spPr bwMode="auto">
          <a:xfrm>
            <a:off x="752475" y="4324350"/>
            <a:ext cx="5486400" cy="4114800"/>
          </a:xfrm>
          <a:prstGeom prst="rect">
            <a:avLst/>
          </a:prstGeom>
          <a:solidFill>
            <a:srgbClr val="FFFFFF"/>
          </a:solidFill>
          <a:ln>
            <a:solidFill>
              <a:srgbClr val="000000"/>
            </a:solidFill>
            <a:miter lim="800000"/>
            <a:headEnd/>
            <a:tailEnd/>
          </a:ln>
        </p:spPr>
        <p:txBody>
          <a:bodyPr/>
          <a:lstStyle/>
          <a:p>
            <a:pPr marL="228600" indent="-228600" eaLnBrk="1" hangingPunct="1"/>
            <a:r>
              <a:rPr lang="en-US" altLang="en-US" sz="1000" b="1"/>
              <a:t>Slide Intent</a:t>
            </a:r>
          </a:p>
          <a:p>
            <a:pPr marL="228600" indent="-228600" eaLnBrk="1" hangingPunct="1"/>
            <a:r>
              <a:rPr lang="en-US" altLang="en-US" sz="1000"/>
              <a:t>	Provide a pictorial view of closing the performance gap, or….better said, maximizing the performance of the employee.   </a:t>
            </a:r>
          </a:p>
          <a:p>
            <a:pPr marL="228600" indent="-228600" eaLnBrk="1" hangingPunct="1"/>
            <a:endParaRPr lang="en-US" altLang="en-US" sz="1000"/>
          </a:p>
          <a:p>
            <a:pPr marL="228600" indent="-228600" eaLnBrk="1" hangingPunct="1"/>
            <a:r>
              <a:rPr lang="en-US" altLang="en-US" sz="1000" b="1"/>
              <a:t>Key Discussion Points</a:t>
            </a:r>
          </a:p>
          <a:p>
            <a:pPr marL="228600" indent="-228600" eaLnBrk="1" hangingPunct="1"/>
            <a:endParaRPr lang="en-US" altLang="en-US" sz="1000"/>
          </a:p>
          <a:p>
            <a:pPr marL="228600" indent="-228600" eaLnBrk="1" hangingPunct="1">
              <a:spcBef>
                <a:spcPct val="50000"/>
              </a:spcBef>
              <a:buFont typeface="Wingdings" panose="05000000000000000000" pitchFamily="2" charset="2"/>
              <a:buChar char="Ø"/>
            </a:pPr>
            <a:r>
              <a:rPr lang="en-US" altLang="en-US" sz="1000"/>
              <a:t>To keep up with change and lead change effectively, employees will have to be developed and engaged in accelerated ways.  </a:t>
            </a:r>
          </a:p>
          <a:p>
            <a:pPr marL="228600" indent="-228600" eaLnBrk="1" hangingPunct="1">
              <a:spcBef>
                <a:spcPct val="50000"/>
              </a:spcBef>
              <a:buFont typeface="Wingdings" panose="05000000000000000000" pitchFamily="2" charset="2"/>
              <a:buChar char="Ø"/>
            </a:pPr>
            <a:r>
              <a:rPr lang="en-US" altLang="en-US" sz="1000"/>
              <a:t>We will not be able to leisurely let employees develop but be methodical in our approach</a:t>
            </a:r>
          </a:p>
          <a:p>
            <a:pPr marL="228600" indent="-228600" eaLnBrk="1" hangingPunct="1">
              <a:spcBef>
                <a:spcPct val="50000"/>
              </a:spcBef>
              <a:buFont typeface="Wingdings" panose="05000000000000000000" pitchFamily="2" charset="2"/>
              <a:buChar char="Ø"/>
            </a:pPr>
            <a:endParaRPr lang="en-US" altLang="en-US" sz="1000"/>
          </a:p>
          <a:p>
            <a:pPr marL="228600" indent="-228600" eaLnBrk="1" hangingPunct="1"/>
            <a:r>
              <a:rPr lang="en-US" altLang="en-US" sz="1000" b="1"/>
              <a:t>Facilitation Notes</a:t>
            </a:r>
          </a:p>
          <a:p>
            <a:pPr marL="228600" indent="-228600" eaLnBrk="1" hangingPunct="1">
              <a:spcBef>
                <a:spcPct val="50000"/>
              </a:spcBef>
              <a:buFont typeface="Wingdings" panose="05000000000000000000" pitchFamily="2" charset="2"/>
              <a:buNone/>
            </a:pPr>
            <a:r>
              <a:rPr lang="en-US" altLang="en-US" sz="1000"/>
              <a:t>	It is helpful to have some of the core charts hung permanently and referred to often.  All content helps leaders close this performance gap.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8F8A2D5-4572-4EBE-B616-AD5659B1695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EA1125-48F3-4E91-BC6A-92E950293D23}" type="slidenum">
              <a:rPr lang="en-US" altLang="en-US" smtClean="0"/>
              <a:pPr/>
              <a:t>6</a:t>
            </a:fld>
            <a:endParaRPr lang="en-US" altLang="en-US"/>
          </a:p>
        </p:txBody>
      </p:sp>
      <p:sp>
        <p:nvSpPr>
          <p:cNvPr id="16387" name="Slide Image Placeholder 1">
            <a:extLst>
              <a:ext uri="{FF2B5EF4-FFF2-40B4-BE49-F238E27FC236}">
                <a16:creationId xmlns:a16="http://schemas.microsoft.com/office/drawing/2014/main" id="{F02669BC-1C2A-40B7-9F36-D414133E4A88}"/>
              </a:ext>
            </a:extLst>
          </p:cNvPr>
          <p:cNvSpPr>
            <a:spLocks noGrp="1" noRot="1" noChangeAspect="1" noChangeArrowheads="1" noTextEdit="1"/>
          </p:cNvSpPr>
          <p:nvPr>
            <p:ph type="sldImg"/>
          </p:nvPr>
        </p:nvSpPr>
        <p:spPr>
          <a:xfrm>
            <a:off x="1147763" y="687388"/>
            <a:ext cx="4567237" cy="3425825"/>
          </a:xfrm>
          <a:ln/>
        </p:spPr>
      </p:sp>
      <p:sp>
        <p:nvSpPr>
          <p:cNvPr id="16388" name="Slide Number Placeholder 3">
            <a:extLst>
              <a:ext uri="{FF2B5EF4-FFF2-40B4-BE49-F238E27FC236}">
                <a16:creationId xmlns:a16="http://schemas.microsoft.com/office/drawing/2014/main" id="{145E79A5-5BA7-433F-9234-6B9654BA269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7" tIns="45379" rIns="90757" bIns="45379" anchor="b"/>
          <a:lstStyle>
            <a:lvl1pPr defTabSz="895350">
              <a:defRPr>
                <a:solidFill>
                  <a:schemeClr val="tx1"/>
                </a:solidFill>
                <a:latin typeface="Arial" panose="020B0604020202020204" pitchFamily="34" charset="0"/>
              </a:defRPr>
            </a:lvl1pPr>
            <a:lvl2pPr marL="742950" indent="-285750" defTabSz="895350">
              <a:defRPr>
                <a:solidFill>
                  <a:schemeClr val="tx1"/>
                </a:solidFill>
                <a:latin typeface="Arial" panose="020B0604020202020204" pitchFamily="34" charset="0"/>
              </a:defRPr>
            </a:lvl2pPr>
            <a:lvl3pPr marL="1143000" indent="-228600" defTabSz="895350">
              <a:defRPr>
                <a:solidFill>
                  <a:schemeClr val="tx1"/>
                </a:solidFill>
                <a:latin typeface="Arial" panose="020B0604020202020204" pitchFamily="34" charset="0"/>
              </a:defRPr>
            </a:lvl3pPr>
            <a:lvl4pPr marL="1600200" indent="-228600" defTabSz="895350">
              <a:defRPr>
                <a:solidFill>
                  <a:schemeClr val="tx1"/>
                </a:solidFill>
                <a:latin typeface="Arial" panose="020B0604020202020204" pitchFamily="34" charset="0"/>
              </a:defRPr>
            </a:lvl4pPr>
            <a:lvl5pPr marL="2057400" indent="-228600" defTabSz="895350">
              <a:defRPr>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90478D2-9A9C-4A85-8A72-DFB07A19B201}" type="slidenum">
              <a:rPr lang="en-GB" altLang="en-US" sz="1200">
                <a:latin typeface="Times New Roman" panose="02020603050405020304" pitchFamily="18" charset="0"/>
                <a:cs typeface="Arial" panose="020B0604020202020204" pitchFamily="34" charset="0"/>
              </a:rPr>
              <a:pPr algn="r" eaLnBrk="1" hangingPunct="1"/>
              <a:t>6</a:t>
            </a:fld>
            <a:endParaRPr lang="en-GB" altLang="en-US" sz="1200">
              <a:latin typeface="Times New Roman" panose="02020603050405020304" pitchFamily="18" charset="0"/>
              <a:cs typeface="Arial" panose="020B0604020202020204" pitchFamily="34" charset="0"/>
            </a:endParaRPr>
          </a:p>
        </p:txBody>
      </p:sp>
      <p:sp>
        <p:nvSpPr>
          <p:cNvPr id="16389" name="Rectangle 5">
            <a:extLst>
              <a:ext uri="{FF2B5EF4-FFF2-40B4-BE49-F238E27FC236}">
                <a16:creationId xmlns:a16="http://schemas.microsoft.com/office/drawing/2014/main" id="{5C925BC2-1776-45CE-B293-5EB11F128690}"/>
              </a:ext>
            </a:extLst>
          </p:cNvPr>
          <p:cNvSpPr>
            <a:spLocks noChangeArrowheads="1"/>
          </p:cNvSpPr>
          <p:nvPr/>
        </p:nvSpPr>
        <p:spPr bwMode="auto">
          <a:xfrm>
            <a:off x="569913" y="4559300"/>
            <a:ext cx="5483225"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a:t>Slide Intent</a:t>
            </a:r>
          </a:p>
          <a:p>
            <a:pPr eaLnBrk="1" hangingPunct="1">
              <a:spcBef>
                <a:spcPct val="30000"/>
              </a:spcBef>
            </a:pPr>
            <a:r>
              <a:rPr lang="en-US" altLang="en-US" sz="1000"/>
              <a:t> 	Build the case for change.</a:t>
            </a:r>
          </a:p>
          <a:p>
            <a:pPr eaLnBrk="1" hangingPunct="1">
              <a:spcBef>
                <a:spcPct val="30000"/>
              </a:spcBef>
            </a:pPr>
            <a:endParaRPr lang="en-US" altLang="en-US" sz="1000"/>
          </a:p>
          <a:p>
            <a:pPr eaLnBrk="1" hangingPunct="1">
              <a:spcBef>
                <a:spcPct val="30000"/>
              </a:spcBef>
            </a:pPr>
            <a:r>
              <a:rPr lang="en-US" altLang="en-US" sz="1000" b="1"/>
              <a:t>Key Messages</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r>
              <a:rPr lang="en-ZA" altLang="en-US" sz="1000"/>
              <a:t>Show the next several slides to highlight the rapid changes taking place in the world around us.  </a:t>
            </a:r>
          </a:p>
          <a:p>
            <a:pPr eaLnBrk="1" hangingPunct="1">
              <a:spcBef>
                <a:spcPct val="30000"/>
              </a:spcBef>
              <a:buFont typeface="Wingdings" panose="05000000000000000000" pitchFamily="2" charset="2"/>
              <a:buChar char="Ø"/>
            </a:pPr>
            <a:r>
              <a:rPr lang="en-ZA" altLang="en-US" sz="1000"/>
              <a:t>In 1979, Shenzhen (then a series of sleepy fishing villages among the estuaries facing Hong Kong) was designated the first of China's Special Economic Zones (SEZ). The plan was to create a sealed off enclave to experiment with market reforms and performance incentives without posing a threat or risk to the established economic system elsewhere in China. Shenzhen won the honor as it could easily connect to the capital and management resources of Hong Kong and serve as a buffer between a more open border with Hong Kong and the rest of mainland China. Currently it has a population of approximately 12 million, compared to only 30,000 in the 1980s. </a:t>
            </a:r>
          </a:p>
          <a:p>
            <a:pPr eaLnBrk="1" hangingPunct="1">
              <a:spcBef>
                <a:spcPct val="30000"/>
              </a:spcBef>
            </a:pPr>
            <a:endParaRPr lang="en-US" altLang="en-US" sz="1000"/>
          </a:p>
          <a:p>
            <a:pPr eaLnBrk="1" hangingPunct="1">
              <a:spcBef>
                <a:spcPct val="30000"/>
              </a:spcBef>
              <a:buFont typeface="Wingdings" panose="05000000000000000000" pitchFamily="2" charset="2"/>
              <a:buChar char="Ø"/>
            </a:pPr>
            <a:endParaRPr lang="en-US" altLang="en-US" sz="1000"/>
          </a:p>
          <a:p>
            <a:pPr eaLnBrk="1" hangingPunct="1">
              <a:spcBef>
                <a:spcPct val="30000"/>
              </a:spcBef>
            </a:pPr>
            <a:r>
              <a:rPr lang="en-US" altLang="en-US" sz="1000" b="1"/>
              <a:t>Facilitation Notes</a:t>
            </a:r>
          </a:p>
          <a:p>
            <a:pPr eaLnBrk="1" hangingPunct="1">
              <a:spcBef>
                <a:spcPct val="30000"/>
              </a:spcBef>
            </a:pPr>
            <a:r>
              <a:rPr lang="en-US" altLang="en-US" sz="1000"/>
              <a:t>	These slides build the urgency of why we need to approach our work places differently than in the past.  Employees need to appreciate that we need to be creative, innovative, and work in new ways.  These changes may impact our jobs.  We may have to learn new skills or we may not be competitive in the job market and our companies may not survive.</a:t>
            </a:r>
          </a:p>
          <a:p>
            <a:pPr eaLnBrk="1" hangingPunct="1">
              <a:spcBef>
                <a:spcPct val="30000"/>
              </a:spcBef>
            </a:pPr>
            <a:r>
              <a:rPr lang="en-US" altLang="en-US" sz="100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AA18D5D-CF3D-4C18-B60B-7D3CA26B103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DB271E-0B17-41DC-B9A1-D950E08D0156}" type="slidenum">
              <a:rPr lang="en-US" altLang="en-US" smtClean="0"/>
              <a:pPr/>
              <a:t>7</a:t>
            </a:fld>
            <a:endParaRPr lang="en-US" altLang="en-US"/>
          </a:p>
        </p:txBody>
      </p:sp>
      <p:sp>
        <p:nvSpPr>
          <p:cNvPr id="18435" name="Slide Image Placeholder 1">
            <a:extLst>
              <a:ext uri="{FF2B5EF4-FFF2-40B4-BE49-F238E27FC236}">
                <a16:creationId xmlns:a16="http://schemas.microsoft.com/office/drawing/2014/main" id="{7B5AF0ED-784E-4860-B696-C6A61A22204B}"/>
              </a:ext>
            </a:extLst>
          </p:cNvPr>
          <p:cNvSpPr>
            <a:spLocks noGrp="1" noRot="1" noChangeAspect="1" noChangeArrowheads="1" noTextEdit="1"/>
          </p:cNvSpPr>
          <p:nvPr>
            <p:ph type="sldImg"/>
          </p:nvPr>
        </p:nvSpPr>
        <p:spPr>
          <a:xfrm>
            <a:off x="1147763" y="687388"/>
            <a:ext cx="4567237" cy="3425825"/>
          </a:xfrm>
          <a:ln/>
        </p:spPr>
      </p:sp>
      <p:sp>
        <p:nvSpPr>
          <p:cNvPr id="18436" name="Notes Placeholder 2">
            <a:extLst>
              <a:ext uri="{FF2B5EF4-FFF2-40B4-BE49-F238E27FC236}">
                <a16:creationId xmlns:a16="http://schemas.microsoft.com/office/drawing/2014/main" id="{91521853-0140-4568-915E-799617627871}"/>
              </a:ext>
            </a:extLst>
          </p:cNvPr>
          <p:cNvSpPr>
            <a:spLocks noGrp="1"/>
          </p:cNvSpPr>
          <p:nvPr>
            <p:ph type="body" idx="1"/>
          </p:nvPr>
        </p:nvSpPr>
        <p:spPr bwMode="auto">
          <a:xfrm>
            <a:off x="685800" y="4343400"/>
            <a:ext cx="5486400"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7" tIns="45379" rIns="90757" bIns="45379"/>
          <a:lstStyle/>
          <a:p>
            <a:pPr eaLnBrk="1" hangingPunct="1"/>
            <a:r>
              <a:rPr lang="en-ZA" altLang="en-US" sz="1000"/>
              <a:t>As of 2018 Shenzhen has a population of approximately 12 million, compared to only 30,000 in the 1980s, and it’s still growing.  </a:t>
            </a:r>
            <a:endParaRPr lang="en-GB" altLang="en-US" sz="1000"/>
          </a:p>
          <a:p>
            <a:pPr eaLnBrk="1" hangingPunct="1"/>
            <a:endParaRPr lang="en-GB" altLang="en-US" sz="1000"/>
          </a:p>
        </p:txBody>
      </p:sp>
      <p:sp>
        <p:nvSpPr>
          <p:cNvPr id="18437" name="Slide Number Placeholder 3">
            <a:extLst>
              <a:ext uri="{FF2B5EF4-FFF2-40B4-BE49-F238E27FC236}">
                <a16:creationId xmlns:a16="http://schemas.microsoft.com/office/drawing/2014/main" id="{9787A69D-661D-4866-84D5-94039273DED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7" tIns="45379" rIns="90757" bIns="45379" anchor="b"/>
          <a:lstStyle>
            <a:lvl1pPr defTabSz="895350">
              <a:defRPr>
                <a:solidFill>
                  <a:schemeClr val="tx1"/>
                </a:solidFill>
                <a:latin typeface="Arial" panose="020B0604020202020204" pitchFamily="34" charset="0"/>
              </a:defRPr>
            </a:lvl1pPr>
            <a:lvl2pPr marL="742950" indent="-285750" defTabSz="895350">
              <a:defRPr>
                <a:solidFill>
                  <a:schemeClr val="tx1"/>
                </a:solidFill>
                <a:latin typeface="Arial" panose="020B0604020202020204" pitchFamily="34" charset="0"/>
              </a:defRPr>
            </a:lvl2pPr>
            <a:lvl3pPr marL="1143000" indent="-228600" defTabSz="895350">
              <a:defRPr>
                <a:solidFill>
                  <a:schemeClr val="tx1"/>
                </a:solidFill>
                <a:latin typeface="Arial" panose="020B0604020202020204" pitchFamily="34" charset="0"/>
              </a:defRPr>
            </a:lvl3pPr>
            <a:lvl4pPr marL="1600200" indent="-228600" defTabSz="895350">
              <a:defRPr>
                <a:solidFill>
                  <a:schemeClr val="tx1"/>
                </a:solidFill>
                <a:latin typeface="Arial" panose="020B0604020202020204" pitchFamily="34" charset="0"/>
              </a:defRPr>
            </a:lvl4pPr>
            <a:lvl5pPr marL="2057400" indent="-228600" defTabSz="895350">
              <a:defRPr>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B6EC216-CFAC-400E-971E-7275496472A7}" type="slidenum">
              <a:rPr lang="en-GB" altLang="en-US" sz="1200">
                <a:latin typeface="Times New Roman" panose="02020603050405020304" pitchFamily="18" charset="0"/>
                <a:cs typeface="Arial" panose="020B0604020202020204" pitchFamily="34" charset="0"/>
              </a:rPr>
              <a:pPr algn="r" eaLnBrk="1" hangingPunct="1"/>
              <a:t>7</a:t>
            </a:fld>
            <a:endParaRPr lang="en-GB" altLang="en-US" sz="1200">
              <a:latin typeface="Times New Roman" panose="02020603050405020304" pitchFamily="18"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E590537-A875-472E-A4D8-11C96FCE820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C733B5-E82C-4091-84ED-1D1217F38A23}" type="slidenum">
              <a:rPr lang="en-US" altLang="en-US" smtClean="0"/>
              <a:pPr/>
              <a:t>8</a:t>
            </a:fld>
            <a:endParaRPr lang="en-US" altLang="en-US"/>
          </a:p>
        </p:txBody>
      </p:sp>
      <p:sp>
        <p:nvSpPr>
          <p:cNvPr id="20483" name="Rectangle 7">
            <a:extLst>
              <a:ext uri="{FF2B5EF4-FFF2-40B4-BE49-F238E27FC236}">
                <a16:creationId xmlns:a16="http://schemas.microsoft.com/office/drawing/2014/main" id="{ADE2CFAE-118B-48A5-BB64-B2E060D980A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54" tIns="44928" rIns="89854" bIns="44928" anchor="b"/>
          <a:lstStyle>
            <a:lvl1pPr defTabSz="898525">
              <a:defRPr>
                <a:solidFill>
                  <a:schemeClr val="tx1"/>
                </a:solidFill>
                <a:latin typeface="Arial" panose="020B0604020202020204" pitchFamily="34" charset="0"/>
              </a:defRPr>
            </a:lvl1pPr>
            <a:lvl2pPr marL="742950" indent="-285750" defTabSz="898525">
              <a:defRPr>
                <a:solidFill>
                  <a:schemeClr val="tx1"/>
                </a:solidFill>
                <a:latin typeface="Arial" panose="020B0604020202020204" pitchFamily="34" charset="0"/>
              </a:defRPr>
            </a:lvl2pPr>
            <a:lvl3pPr marL="1143000" indent="-228600" defTabSz="898525">
              <a:defRPr>
                <a:solidFill>
                  <a:schemeClr val="tx1"/>
                </a:solidFill>
                <a:latin typeface="Arial" panose="020B0604020202020204" pitchFamily="34" charset="0"/>
              </a:defRPr>
            </a:lvl3pPr>
            <a:lvl4pPr marL="1600200" indent="-228600" defTabSz="898525">
              <a:defRPr>
                <a:solidFill>
                  <a:schemeClr val="tx1"/>
                </a:solidFill>
                <a:latin typeface="Arial" panose="020B0604020202020204" pitchFamily="34" charset="0"/>
              </a:defRPr>
            </a:lvl4pPr>
            <a:lvl5pPr marL="2057400" indent="-228600" defTabSz="898525">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1C432B8-ADD8-4A34-A4A2-1371BE182279}" type="slidenum">
              <a:rPr lang="en-GB" altLang="en-US" sz="1200">
                <a:solidFill>
                  <a:srgbClr val="000000"/>
                </a:solidFill>
                <a:latin typeface="Times New Roman" panose="02020603050405020304" pitchFamily="18" charset="0"/>
                <a:cs typeface="Arial" panose="020B0604020202020204" pitchFamily="34" charset="0"/>
              </a:rPr>
              <a:pPr algn="r" eaLnBrk="1" hangingPunct="1"/>
              <a:t>8</a:t>
            </a:fld>
            <a:endParaRPr lang="en-GB" altLang="en-US" sz="1200">
              <a:solidFill>
                <a:srgbClr val="000000"/>
              </a:solidFill>
              <a:latin typeface="Times New Roman" panose="02020603050405020304" pitchFamily="18" charset="0"/>
              <a:cs typeface="Arial" panose="020B0604020202020204" pitchFamily="34" charset="0"/>
            </a:endParaRPr>
          </a:p>
        </p:txBody>
      </p:sp>
      <p:sp>
        <p:nvSpPr>
          <p:cNvPr id="20484" name="Rectangle 2">
            <a:extLst>
              <a:ext uri="{FF2B5EF4-FFF2-40B4-BE49-F238E27FC236}">
                <a16:creationId xmlns:a16="http://schemas.microsoft.com/office/drawing/2014/main" id="{887F7D7F-B56C-403E-86BD-8754118C3D18}"/>
              </a:ext>
            </a:extLst>
          </p:cNvPr>
          <p:cNvSpPr>
            <a:spLocks noGrp="1" noRot="1" noChangeAspect="1" noChangeArrowheads="1" noTextEdit="1"/>
          </p:cNvSpPr>
          <p:nvPr>
            <p:ph type="sldImg"/>
          </p:nvPr>
        </p:nvSpPr>
        <p:spPr>
          <a:xfrm>
            <a:off x="1141413" y="685800"/>
            <a:ext cx="4572000" cy="3429000"/>
          </a:xfrm>
          <a:ln/>
        </p:spPr>
      </p:sp>
      <p:sp>
        <p:nvSpPr>
          <p:cNvPr id="20485" name="Rectangle 3">
            <a:extLst>
              <a:ext uri="{FF2B5EF4-FFF2-40B4-BE49-F238E27FC236}">
                <a16:creationId xmlns:a16="http://schemas.microsoft.com/office/drawing/2014/main" id="{A820A1BF-A97B-4FDE-A416-223386B82A42}"/>
              </a:ext>
            </a:extLst>
          </p:cNvPr>
          <p:cNvSpPr>
            <a:spLocks noGrp="1" noChangeArrowheads="1"/>
          </p:cNvSpPr>
          <p:nvPr>
            <p:ph type="body" idx="1"/>
          </p:nvPr>
        </p:nvSpPr>
        <p:spPr bwMode="auto">
          <a:xfrm>
            <a:off x="687388" y="4343400"/>
            <a:ext cx="54832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7" tIns="44925" rIns="89847" bIns="44925"/>
          <a:lstStyle/>
          <a:p>
            <a:pPr eaLnBrk="1" hangingPunct="1"/>
            <a:r>
              <a:rPr lang="en-US" altLang="en-US" sz="1000"/>
              <a:t>A port that didn’t exist 30 years ago now ships on average more than 100,000 containers each day or about one container per second.  Those products were made in other countries and many of those companies are no longer in business.</a:t>
            </a:r>
            <a:endParaRPr lang="es-ES" altLang="en-US" sz="1000"/>
          </a:p>
          <a:p>
            <a:pPr eaLnBrk="1" hangingPunct="1"/>
            <a:endParaRPr lang="en-GB"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0289047-DB6E-4489-82D3-A91A89B83B2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9AF1B5-4517-4DC3-9C15-C1D7E60D00D9}" type="slidenum">
              <a:rPr lang="en-US" altLang="en-US" smtClean="0"/>
              <a:pPr/>
              <a:t>9</a:t>
            </a:fld>
            <a:endParaRPr lang="en-US" altLang="en-US"/>
          </a:p>
        </p:txBody>
      </p:sp>
      <p:sp>
        <p:nvSpPr>
          <p:cNvPr id="22531" name="Rectangle 2">
            <a:extLst>
              <a:ext uri="{FF2B5EF4-FFF2-40B4-BE49-F238E27FC236}">
                <a16:creationId xmlns:a16="http://schemas.microsoft.com/office/drawing/2014/main" id="{B1FDA967-62C0-4757-AB34-27B583BE3A7C}"/>
              </a:ext>
            </a:extLst>
          </p:cNvPr>
          <p:cNvSpPr>
            <a:spLocks noGrp="1" noRot="1" noChangeAspect="1" noChangeArrowheads="1" noTextEdit="1"/>
          </p:cNvSpPr>
          <p:nvPr>
            <p:ph type="sldImg"/>
          </p:nvPr>
        </p:nvSpPr>
        <p:spPr>
          <a:ln/>
        </p:spPr>
      </p:sp>
      <p:sp>
        <p:nvSpPr>
          <p:cNvPr id="22532" name="Rectangle 4">
            <a:extLst>
              <a:ext uri="{FF2B5EF4-FFF2-40B4-BE49-F238E27FC236}">
                <a16:creationId xmlns:a16="http://schemas.microsoft.com/office/drawing/2014/main" id="{B7B5C4EB-509C-46BC-A9B8-E74F688F1916}"/>
              </a:ext>
            </a:extLst>
          </p:cNvPr>
          <p:cNvSpPr>
            <a:spLocks noChangeArrowheads="1"/>
          </p:cNvSpPr>
          <p:nvPr/>
        </p:nvSpPr>
        <p:spPr bwMode="auto">
          <a:xfrm>
            <a:off x="588963" y="4545013"/>
            <a:ext cx="5483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lvl1pPr marL="236538" indent="-236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000" b="1" dirty="0"/>
              <a:t>Slide Intent</a:t>
            </a:r>
          </a:p>
          <a:p>
            <a:pPr eaLnBrk="1" hangingPunct="1">
              <a:spcBef>
                <a:spcPct val="30000"/>
              </a:spcBef>
            </a:pPr>
            <a:r>
              <a:rPr lang="en-US" altLang="en-US" sz="1000" dirty="0"/>
              <a:t> 	 Debrief the list of changes and the Shenzhen pictures.</a:t>
            </a:r>
          </a:p>
          <a:p>
            <a:pPr eaLnBrk="1" hangingPunct="1">
              <a:spcBef>
                <a:spcPct val="30000"/>
              </a:spcBef>
            </a:pPr>
            <a:endParaRPr lang="en-US" altLang="en-US" sz="1000" dirty="0"/>
          </a:p>
          <a:p>
            <a:pPr eaLnBrk="1" hangingPunct="1">
              <a:spcBef>
                <a:spcPct val="30000"/>
              </a:spcBef>
            </a:pPr>
            <a:r>
              <a:rPr lang="en-US" altLang="en-US" sz="1000" b="1" dirty="0"/>
              <a:t>Key Messages</a:t>
            </a:r>
          </a:p>
          <a:p>
            <a:pPr eaLnBrk="1" hangingPunct="1">
              <a:spcBef>
                <a:spcPct val="30000"/>
              </a:spcBef>
            </a:pPr>
            <a:endParaRPr lang="en-US" altLang="en-US" sz="1000" dirty="0"/>
          </a:p>
          <a:p>
            <a:pPr eaLnBrk="1" hangingPunct="1">
              <a:spcBef>
                <a:spcPct val="30000"/>
              </a:spcBef>
              <a:buFont typeface="Wingdings" panose="05000000000000000000" pitchFamily="2" charset="2"/>
              <a:buChar char="Ø"/>
            </a:pPr>
            <a:r>
              <a:rPr lang="en-US" altLang="en-US" sz="1000" dirty="0"/>
              <a:t>Break participants into small groups.  Have them reflect on both list of changes and pictures and answer the questions on the slide.</a:t>
            </a:r>
          </a:p>
          <a:p>
            <a:pPr eaLnBrk="1" hangingPunct="1">
              <a:spcBef>
                <a:spcPct val="30000"/>
              </a:spcBef>
              <a:buFont typeface="Wingdings" panose="05000000000000000000" pitchFamily="2" charset="2"/>
              <a:buChar char="Ø"/>
            </a:pPr>
            <a:r>
              <a:rPr lang="en-US" altLang="en-US" sz="1000" dirty="0"/>
              <a:t>You can also do this exercise as a large group depending on class and timing.</a:t>
            </a:r>
          </a:p>
          <a:p>
            <a:pPr eaLnBrk="1" hangingPunct="1">
              <a:spcBef>
                <a:spcPct val="30000"/>
              </a:spcBef>
              <a:buFont typeface="Wingdings" panose="05000000000000000000" pitchFamily="2" charset="2"/>
              <a:buNone/>
            </a:pPr>
            <a:endParaRPr lang="en-US" altLang="en-US" sz="1000" dirty="0"/>
          </a:p>
          <a:p>
            <a:pPr eaLnBrk="1" hangingPunct="1">
              <a:spcBef>
                <a:spcPct val="30000"/>
              </a:spcBef>
              <a:buFont typeface="Wingdings" panose="05000000000000000000" pitchFamily="2" charset="2"/>
              <a:buChar char="Ø"/>
            </a:pPr>
            <a:endParaRPr lang="en-US" altLang="en-US" sz="1000" dirty="0"/>
          </a:p>
          <a:p>
            <a:pPr eaLnBrk="1" hangingPunct="1">
              <a:spcBef>
                <a:spcPct val="30000"/>
              </a:spcBef>
            </a:pPr>
            <a:r>
              <a:rPr lang="en-US" altLang="en-US" sz="1000" b="1" dirty="0"/>
              <a:t>Facilitation Notes</a:t>
            </a:r>
          </a:p>
          <a:p>
            <a:pPr eaLnBrk="1" hangingPunct="1">
              <a:spcBef>
                <a:spcPct val="30000"/>
              </a:spcBef>
            </a:pPr>
            <a:r>
              <a:rPr lang="en-US" altLang="en-US" sz="1000" dirty="0"/>
              <a:t>	As you facilitate, watch to see if the participants see the urgency for change and why our approach to work and life may need to be different in the future.  If employees do not see the urgency for change, they will be resistant when corporate changes are made.</a:t>
            </a:r>
          </a:p>
          <a:p>
            <a:pPr eaLnBrk="1" hangingPunct="1">
              <a:spcBef>
                <a:spcPct val="30000"/>
              </a:spcBef>
            </a:pPr>
            <a:endParaRPr lang="en-US" altLang="en-US" sz="1000" dirty="0"/>
          </a:p>
          <a:p>
            <a:pPr eaLnBrk="1" hangingPunct="1">
              <a:spcBef>
                <a:spcPct val="30000"/>
              </a:spcBef>
            </a:pPr>
            <a:endParaRPr lang="en-US" alt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C44414A5-1609-4C1A-9180-B49F7511BEA3}"/>
              </a:ext>
            </a:extLst>
          </p:cNvPr>
          <p:cNvSpPr>
            <a:spLocks noGrp="1" noChangeArrowheads="1"/>
          </p:cNvSpPr>
          <p:nvPr>
            <p:ph type="sldNum" sz="quarter" idx="10"/>
          </p:nvPr>
        </p:nvSpPr>
        <p:spPr>
          <a:ln/>
        </p:spPr>
        <p:txBody>
          <a:bodyPr/>
          <a:lstStyle>
            <a:lvl1pPr>
              <a:defRPr/>
            </a:lvl1pPr>
          </a:lstStyle>
          <a:p>
            <a:pPr>
              <a:defRPr/>
            </a:pPr>
            <a:fld id="{78869D8F-5EA4-40B2-88D4-EBD3D27FFECC}" type="slidenum">
              <a:rPr lang="en-US" altLang="en-US"/>
              <a:pPr>
                <a:defRPr/>
              </a:pPr>
              <a:t>‹#›</a:t>
            </a:fld>
            <a:endParaRPr lang="en-US" altLang="en-US"/>
          </a:p>
        </p:txBody>
      </p:sp>
    </p:spTree>
    <p:extLst>
      <p:ext uri="{BB962C8B-B14F-4D97-AF65-F5344CB8AC3E}">
        <p14:creationId xmlns:p14="http://schemas.microsoft.com/office/powerpoint/2010/main" val="56404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3603871-82CC-43AC-AC98-4708D2DDB2FE}"/>
              </a:ext>
            </a:extLst>
          </p:cNvPr>
          <p:cNvSpPr>
            <a:spLocks noGrp="1" noChangeArrowheads="1"/>
          </p:cNvSpPr>
          <p:nvPr>
            <p:ph type="sldNum" sz="quarter" idx="10"/>
          </p:nvPr>
        </p:nvSpPr>
        <p:spPr>
          <a:ln/>
        </p:spPr>
        <p:txBody>
          <a:bodyPr/>
          <a:lstStyle>
            <a:lvl1pPr>
              <a:defRPr/>
            </a:lvl1pPr>
          </a:lstStyle>
          <a:p>
            <a:pPr>
              <a:defRPr/>
            </a:pPr>
            <a:fld id="{3045AACB-C855-40C1-9F5D-C5082E0ED54C}" type="slidenum">
              <a:rPr lang="en-US" altLang="en-US"/>
              <a:pPr>
                <a:defRPr/>
              </a:pPr>
              <a:t>‹#›</a:t>
            </a:fld>
            <a:endParaRPr lang="en-US" altLang="en-US"/>
          </a:p>
        </p:txBody>
      </p:sp>
    </p:spTree>
    <p:extLst>
      <p:ext uri="{BB962C8B-B14F-4D97-AF65-F5344CB8AC3E}">
        <p14:creationId xmlns:p14="http://schemas.microsoft.com/office/powerpoint/2010/main" val="292028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764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609600"/>
            <a:ext cx="60769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E222268-5038-471D-B228-2C6E8C9DB70A}"/>
              </a:ext>
            </a:extLst>
          </p:cNvPr>
          <p:cNvSpPr>
            <a:spLocks noGrp="1" noChangeArrowheads="1"/>
          </p:cNvSpPr>
          <p:nvPr>
            <p:ph type="sldNum" sz="quarter" idx="10"/>
          </p:nvPr>
        </p:nvSpPr>
        <p:spPr>
          <a:ln/>
        </p:spPr>
        <p:txBody>
          <a:bodyPr/>
          <a:lstStyle>
            <a:lvl1pPr>
              <a:defRPr/>
            </a:lvl1pPr>
          </a:lstStyle>
          <a:p>
            <a:pPr>
              <a:defRPr/>
            </a:pPr>
            <a:fld id="{F44A454D-45EA-4846-A096-543A2D30C5AF}" type="slidenum">
              <a:rPr lang="en-US" altLang="en-US"/>
              <a:pPr>
                <a:defRPr/>
              </a:pPr>
              <a:t>‹#›</a:t>
            </a:fld>
            <a:endParaRPr lang="en-US" altLang="en-US"/>
          </a:p>
        </p:txBody>
      </p:sp>
    </p:spTree>
    <p:extLst>
      <p:ext uri="{BB962C8B-B14F-4D97-AF65-F5344CB8AC3E}">
        <p14:creationId xmlns:p14="http://schemas.microsoft.com/office/powerpoint/2010/main" val="93100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5361DD6A-E43D-47F3-8A58-7F6EBDB901A7}"/>
              </a:ext>
            </a:extLst>
          </p:cNvPr>
          <p:cNvSpPr>
            <a:spLocks noGrp="1" noChangeArrowheads="1"/>
          </p:cNvSpPr>
          <p:nvPr>
            <p:ph type="sldNum" sz="quarter" idx="10"/>
          </p:nvPr>
        </p:nvSpPr>
        <p:spPr>
          <a:ln/>
        </p:spPr>
        <p:txBody>
          <a:bodyPr/>
          <a:lstStyle>
            <a:lvl1pPr>
              <a:defRPr/>
            </a:lvl1pPr>
          </a:lstStyle>
          <a:p>
            <a:pPr>
              <a:defRPr/>
            </a:pPr>
            <a:fld id="{D672FBB0-517C-476C-A42C-63912A460801}" type="slidenum">
              <a:rPr lang="en-US" altLang="en-US"/>
              <a:pPr>
                <a:defRPr/>
              </a:pPr>
              <a:t>‹#›</a:t>
            </a:fld>
            <a:endParaRPr lang="en-US" altLang="en-US"/>
          </a:p>
        </p:txBody>
      </p:sp>
    </p:spTree>
    <p:extLst>
      <p:ext uri="{BB962C8B-B14F-4D97-AF65-F5344CB8AC3E}">
        <p14:creationId xmlns:p14="http://schemas.microsoft.com/office/powerpoint/2010/main" val="138513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117C1072-513C-45D7-A31A-6C02F628F846}"/>
              </a:ext>
            </a:extLst>
          </p:cNvPr>
          <p:cNvSpPr>
            <a:spLocks noGrp="1" noChangeArrowheads="1"/>
          </p:cNvSpPr>
          <p:nvPr>
            <p:ph type="sldNum" sz="quarter" idx="10"/>
          </p:nvPr>
        </p:nvSpPr>
        <p:spPr>
          <a:ln/>
        </p:spPr>
        <p:txBody>
          <a:bodyPr/>
          <a:lstStyle>
            <a:lvl1pPr>
              <a:defRPr/>
            </a:lvl1pPr>
          </a:lstStyle>
          <a:p>
            <a:pPr>
              <a:defRPr/>
            </a:pPr>
            <a:fld id="{1FD274A8-6DD9-4165-8B0F-30D32DBA6728}" type="slidenum">
              <a:rPr lang="en-US" altLang="en-US"/>
              <a:pPr>
                <a:defRPr/>
              </a:pPr>
              <a:t>‹#›</a:t>
            </a:fld>
            <a:endParaRPr lang="en-US" altLang="en-US"/>
          </a:p>
        </p:txBody>
      </p:sp>
    </p:spTree>
    <p:extLst>
      <p:ext uri="{BB962C8B-B14F-4D97-AF65-F5344CB8AC3E}">
        <p14:creationId xmlns:p14="http://schemas.microsoft.com/office/powerpoint/2010/main" val="13114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98B6D698-809E-4DCE-8EF8-192E70C8D0B8}"/>
              </a:ext>
            </a:extLst>
          </p:cNvPr>
          <p:cNvSpPr>
            <a:spLocks noGrp="1" noChangeArrowheads="1"/>
          </p:cNvSpPr>
          <p:nvPr>
            <p:ph type="sldNum" sz="quarter" idx="10"/>
          </p:nvPr>
        </p:nvSpPr>
        <p:spPr>
          <a:ln/>
        </p:spPr>
        <p:txBody>
          <a:bodyPr/>
          <a:lstStyle>
            <a:lvl1pPr>
              <a:defRPr/>
            </a:lvl1pPr>
          </a:lstStyle>
          <a:p>
            <a:pPr>
              <a:defRPr/>
            </a:pPr>
            <a:fld id="{C082AACB-D16F-4E54-9A9D-E8CB67C063D3}" type="slidenum">
              <a:rPr lang="en-US" altLang="en-US"/>
              <a:pPr>
                <a:defRPr/>
              </a:pPr>
              <a:t>‹#›</a:t>
            </a:fld>
            <a:endParaRPr lang="en-US" altLang="en-US"/>
          </a:p>
        </p:txBody>
      </p:sp>
    </p:spTree>
    <p:extLst>
      <p:ext uri="{BB962C8B-B14F-4D97-AF65-F5344CB8AC3E}">
        <p14:creationId xmlns:p14="http://schemas.microsoft.com/office/powerpoint/2010/main" val="187495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76400"/>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EC18D7E-ACEA-4AEF-9A8A-8C7C7FCEFC25}"/>
              </a:ext>
            </a:extLst>
          </p:cNvPr>
          <p:cNvSpPr>
            <a:spLocks noGrp="1" noChangeArrowheads="1"/>
          </p:cNvSpPr>
          <p:nvPr>
            <p:ph type="sldNum" sz="quarter" idx="10"/>
          </p:nvPr>
        </p:nvSpPr>
        <p:spPr>
          <a:ln/>
        </p:spPr>
        <p:txBody>
          <a:bodyPr/>
          <a:lstStyle>
            <a:lvl1pPr>
              <a:defRPr/>
            </a:lvl1pPr>
          </a:lstStyle>
          <a:p>
            <a:pPr>
              <a:defRPr/>
            </a:pPr>
            <a:fld id="{E8CAE1C8-FD48-4698-8A54-BA8198BFE840}" type="slidenum">
              <a:rPr lang="en-US" altLang="en-US"/>
              <a:pPr>
                <a:defRPr/>
              </a:pPr>
              <a:t>‹#›</a:t>
            </a:fld>
            <a:endParaRPr lang="en-US" altLang="en-US"/>
          </a:p>
        </p:txBody>
      </p:sp>
    </p:spTree>
    <p:extLst>
      <p:ext uri="{BB962C8B-B14F-4D97-AF65-F5344CB8AC3E}">
        <p14:creationId xmlns:p14="http://schemas.microsoft.com/office/powerpoint/2010/main" val="312177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6C06A94B-8384-455D-B1F4-E25E80B4F80B}"/>
              </a:ext>
            </a:extLst>
          </p:cNvPr>
          <p:cNvSpPr>
            <a:spLocks noGrp="1" noChangeArrowheads="1"/>
          </p:cNvSpPr>
          <p:nvPr>
            <p:ph type="sldNum" sz="quarter" idx="10"/>
          </p:nvPr>
        </p:nvSpPr>
        <p:spPr>
          <a:ln/>
        </p:spPr>
        <p:txBody>
          <a:bodyPr/>
          <a:lstStyle>
            <a:lvl1pPr>
              <a:defRPr/>
            </a:lvl1pPr>
          </a:lstStyle>
          <a:p>
            <a:pPr>
              <a:defRPr/>
            </a:pPr>
            <a:fld id="{C2A53E34-D51D-4057-8B71-7BFCF2BB2AD2}" type="slidenum">
              <a:rPr lang="en-US" altLang="en-US"/>
              <a:pPr>
                <a:defRPr/>
              </a:pPr>
              <a:t>‹#›</a:t>
            </a:fld>
            <a:endParaRPr lang="en-US" altLang="en-US"/>
          </a:p>
        </p:txBody>
      </p:sp>
    </p:spTree>
    <p:extLst>
      <p:ext uri="{BB962C8B-B14F-4D97-AF65-F5344CB8AC3E}">
        <p14:creationId xmlns:p14="http://schemas.microsoft.com/office/powerpoint/2010/main" val="323354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2928D82C-57F8-4726-8F3A-FB2D26498CB9}"/>
              </a:ext>
            </a:extLst>
          </p:cNvPr>
          <p:cNvSpPr>
            <a:spLocks noGrp="1" noChangeArrowheads="1"/>
          </p:cNvSpPr>
          <p:nvPr>
            <p:ph type="sldNum" sz="quarter" idx="10"/>
          </p:nvPr>
        </p:nvSpPr>
        <p:spPr>
          <a:ln/>
        </p:spPr>
        <p:txBody>
          <a:bodyPr/>
          <a:lstStyle>
            <a:lvl1pPr>
              <a:defRPr/>
            </a:lvl1pPr>
          </a:lstStyle>
          <a:p>
            <a:pPr>
              <a:defRPr/>
            </a:pPr>
            <a:fld id="{9E026593-B3AA-46C5-B306-5AEA35034C3C}" type="slidenum">
              <a:rPr lang="en-US" altLang="en-US"/>
              <a:pPr>
                <a:defRPr/>
              </a:pPr>
              <a:t>‹#›</a:t>
            </a:fld>
            <a:endParaRPr lang="en-US" altLang="en-US"/>
          </a:p>
        </p:txBody>
      </p:sp>
    </p:spTree>
    <p:extLst>
      <p:ext uri="{BB962C8B-B14F-4D97-AF65-F5344CB8AC3E}">
        <p14:creationId xmlns:p14="http://schemas.microsoft.com/office/powerpoint/2010/main" val="398068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45C4109-650A-431D-A7A5-4A146CD9B098}"/>
              </a:ext>
            </a:extLst>
          </p:cNvPr>
          <p:cNvSpPr>
            <a:spLocks noGrp="1" noChangeArrowheads="1"/>
          </p:cNvSpPr>
          <p:nvPr>
            <p:ph type="sldNum" sz="quarter" idx="10"/>
          </p:nvPr>
        </p:nvSpPr>
        <p:spPr>
          <a:ln/>
        </p:spPr>
        <p:txBody>
          <a:bodyPr/>
          <a:lstStyle>
            <a:lvl1pPr>
              <a:defRPr/>
            </a:lvl1pPr>
          </a:lstStyle>
          <a:p>
            <a:pPr>
              <a:defRPr/>
            </a:pPr>
            <a:fld id="{C88E7381-E9C4-4A43-8499-FA05ADE6168E}" type="slidenum">
              <a:rPr lang="en-US" altLang="en-US"/>
              <a:pPr>
                <a:defRPr/>
              </a:pPr>
              <a:t>‹#›</a:t>
            </a:fld>
            <a:endParaRPr lang="en-US" altLang="en-US"/>
          </a:p>
        </p:txBody>
      </p:sp>
    </p:spTree>
    <p:extLst>
      <p:ext uri="{BB962C8B-B14F-4D97-AF65-F5344CB8AC3E}">
        <p14:creationId xmlns:p14="http://schemas.microsoft.com/office/powerpoint/2010/main" val="1844598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13C66237-B535-41A7-AC63-B6E1D8662838}"/>
              </a:ext>
            </a:extLst>
          </p:cNvPr>
          <p:cNvSpPr>
            <a:spLocks noGrp="1" noChangeArrowheads="1"/>
          </p:cNvSpPr>
          <p:nvPr>
            <p:ph type="sldNum" sz="quarter" idx="10"/>
          </p:nvPr>
        </p:nvSpPr>
        <p:spPr>
          <a:ln/>
        </p:spPr>
        <p:txBody>
          <a:bodyPr/>
          <a:lstStyle>
            <a:lvl1pPr>
              <a:defRPr/>
            </a:lvl1pPr>
          </a:lstStyle>
          <a:p>
            <a:pPr>
              <a:defRPr/>
            </a:pPr>
            <a:fld id="{8A4B00D0-6696-4532-9F54-9EF9AAEC97F6}" type="slidenum">
              <a:rPr lang="en-US" altLang="en-US"/>
              <a:pPr>
                <a:defRPr/>
              </a:pPr>
              <a:t>‹#›</a:t>
            </a:fld>
            <a:endParaRPr lang="en-US" altLang="en-US"/>
          </a:p>
        </p:txBody>
      </p:sp>
    </p:spTree>
    <p:extLst>
      <p:ext uri="{BB962C8B-B14F-4D97-AF65-F5344CB8AC3E}">
        <p14:creationId xmlns:p14="http://schemas.microsoft.com/office/powerpoint/2010/main" val="160197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8D0B6C5-6CC2-46F9-9897-B54234612CCA}"/>
              </a:ext>
            </a:extLst>
          </p:cNvPr>
          <p:cNvSpPr>
            <a:spLocks noGrp="1" noChangeArrowheads="1"/>
          </p:cNvSpPr>
          <p:nvPr>
            <p:ph type="sldNum" sz="quarter" idx="10"/>
          </p:nvPr>
        </p:nvSpPr>
        <p:spPr>
          <a:ln/>
        </p:spPr>
        <p:txBody>
          <a:bodyPr/>
          <a:lstStyle>
            <a:lvl1pPr>
              <a:defRPr/>
            </a:lvl1pPr>
          </a:lstStyle>
          <a:p>
            <a:pPr>
              <a:defRPr/>
            </a:pPr>
            <a:fld id="{7BF3F6EC-F4CF-4BAC-A88E-4C5FED42C740}" type="slidenum">
              <a:rPr lang="en-US" altLang="en-US"/>
              <a:pPr>
                <a:defRPr/>
              </a:pPr>
              <a:t>‹#›</a:t>
            </a:fld>
            <a:endParaRPr lang="en-US" altLang="en-US"/>
          </a:p>
        </p:txBody>
      </p:sp>
    </p:spTree>
    <p:extLst>
      <p:ext uri="{BB962C8B-B14F-4D97-AF65-F5344CB8AC3E}">
        <p14:creationId xmlns:p14="http://schemas.microsoft.com/office/powerpoint/2010/main" val="112706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C01A7AB2-A661-4C9E-BD73-2529BCC6FF14}"/>
              </a:ext>
            </a:extLst>
          </p:cNvPr>
          <p:cNvSpPr>
            <a:spLocks noGrp="1" noChangeArrowheads="1"/>
          </p:cNvSpPr>
          <p:nvPr>
            <p:ph type="sldNum" sz="quarter" idx="10"/>
          </p:nvPr>
        </p:nvSpPr>
        <p:spPr>
          <a:ln/>
        </p:spPr>
        <p:txBody>
          <a:bodyPr/>
          <a:lstStyle>
            <a:lvl1pPr>
              <a:defRPr/>
            </a:lvl1pPr>
          </a:lstStyle>
          <a:p>
            <a:pPr>
              <a:defRPr/>
            </a:pPr>
            <a:fld id="{DB4F9CA8-6FE0-4F2F-BEB7-B5CB7AE16D8C}" type="slidenum">
              <a:rPr lang="en-US" altLang="en-US"/>
              <a:pPr>
                <a:defRPr/>
              </a:pPr>
              <a:t>‹#›</a:t>
            </a:fld>
            <a:endParaRPr lang="en-US" altLang="en-US"/>
          </a:p>
        </p:txBody>
      </p:sp>
    </p:spTree>
    <p:extLst>
      <p:ext uri="{BB962C8B-B14F-4D97-AF65-F5344CB8AC3E}">
        <p14:creationId xmlns:p14="http://schemas.microsoft.com/office/powerpoint/2010/main" val="1789706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C86EB23-2992-43FC-A3D8-9C17EDDD963A}"/>
              </a:ext>
            </a:extLst>
          </p:cNvPr>
          <p:cNvSpPr>
            <a:spLocks noGrp="1" noChangeArrowheads="1"/>
          </p:cNvSpPr>
          <p:nvPr>
            <p:ph type="sldNum" sz="quarter" idx="10"/>
          </p:nvPr>
        </p:nvSpPr>
        <p:spPr>
          <a:ln/>
        </p:spPr>
        <p:txBody>
          <a:bodyPr/>
          <a:lstStyle>
            <a:lvl1pPr>
              <a:defRPr/>
            </a:lvl1pPr>
          </a:lstStyle>
          <a:p>
            <a:pPr>
              <a:defRPr/>
            </a:pPr>
            <a:fld id="{6AE4C99C-746B-4348-8CC1-73BFD9661CC8}" type="slidenum">
              <a:rPr lang="en-US" altLang="en-US"/>
              <a:pPr>
                <a:defRPr/>
              </a:pPr>
              <a:t>‹#›</a:t>
            </a:fld>
            <a:endParaRPr lang="en-US" altLang="en-US"/>
          </a:p>
        </p:txBody>
      </p:sp>
    </p:spTree>
    <p:extLst>
      <p:ext uri="{BB962C8B-B14F-4D97-AF65-F5344CB8AC3E}">
        <p14:creationId xmlns:p14="http://schemas.microsoft.com/office/powerpoint/2010/main" val="360365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0"/>
            <a:ext cx="20574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198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79A0534-A828-4E04-BF77-1B17A1055D17}"/>
              </a:ext>
            </a:extLst>
          </p:cNvPr>
          <p:cNvSpPr>
            <a:spLocks noGrp="1" noChangeArrowheads="1"/>
          </p:cNvSpPr>
          <p:nvPr>
            <p:ph type="sldNum" sz="quarter" idx="10"/>
          </p:nvPr>
        </p:nvSpPr>
        <p:spPr>
          <a:ln/>
        </p:spPr>
        <p:txBody>
          <a:bodyPr/>
          <a:lstStyle>
            <a:lvl1pPr>
              <a:defRPr/>
            </a:lvl1pPr>
          </a:lstStyle>
          <a:p>
            <a:pPr>
              <a:defRPr/>
            </a:pPr>
            <a:fld id="{7C7D4571-4146-490A-A35A-BEE8545007EB}" type="slidenum">
              <a:rPr lang="en-US" altLang="en-US"/>
              <a:pPr>
                <a:defRPr/>
              </a:pPr>
              <a:t>‹#›</a:t>
            </a:fld>
            <a:endParaRPr lang="en-US" altLang="en-US"/>
          </a:p>
        </p:txBody>
      </p:sp>
    </p:spTree>
    <p:extLst>
      <p:ext uri="{BB962C8B-B14F-4D97-AF65-F5344CB8AC3E}">
        <p14:creationId xmlns:p14="http://schemas.microsoft.com/office/powerpoint/2010/main" val="7792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A893AA4D-EC95-4721-AD25-A760A3979BEC}"/>
              </a:ext>
            </a:extLst>
          </p:cNvPr>
          <p:cNvSpPr>
            <a:spLocks noGrp="1" noChangeArrowheads="1"/>
          </p:cNvSpPr>
          <p:nvPr>
            <p:ph type="sldNum" sz="quarter" idx="10"/>
          </p:nvPr>
        </p:nvSpPr>
        <p:spPr>
          <a:ln/>
        </p:spPr>
        <p:txBody>
          <a:bodyPr/>
          <a:lstStyle>
            <a:lvl1pPr>
              <a:defRPr/>
            </a:lvl1pPr>
          </a:lstStyle>
          <a:p>
            <a:pPr>
              <a:defRPr/>
            </a:pPr>
            <a:fld id="{035FB464-AE83-4D31-B7D6-56382E8FB060}" type="slidenum">
              <a:rPr lang="en-US" altLang="en-US"/>
              <a:pPr>
                <a:defRPr/>
              </a:pPr>
              <a:t>‹#›</a:t>
            </a:fld>
            <a:endParaRPr lang="en-US" altLang="en-US"/>
          </a:p>
        </p:txBody>
      </p:sp>
    </p:spTree>
    <p:extLst>
      <p:ext uri="{BB962C8B-B14F-4D97-AF65-F5344CB8AC3E}">
        <p14:creationId xmlns:p14="http://schemas.microsoft.com/office/powerpoint/2010/main" val="201526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057400"/>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057400"/>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522E2FAA-B97A-4685-AC23-73B59A2E4087}"/>
              </a:ext>
            </a:extLst>
          </p:cNvPr>
          <p:cNvSpPr>
            <a:spLocks noGrp="1" noChangeArrowheads="1"/>
          </p:cNvSpPr>
          <p:nvPr>
            <p:ph type="sldNum" sz="quarter" idx="10"/>
          </p:nvPr>
        </p:nvSpPr>
        <p:spPr>
          <a:ln/>
        </p:spPr>
        <p:txBody>
          <a:bodyPr/>
          <a:lstStyle>
            <a:lvl1pPr>
              <a:defRPr/>
            </a:lvl1pPr>
          </a:lstStyle>
          <a:p>
            <a:pPr>
              <a:defRPr/>
            </a:pPr>
            <a:fld id="{D4E2073C-7F90-4FBD-8C02-CE3AD389ED9F}" type="slidenum">
              <a:rPr lang="en-US" altLang="en-US"/>
              <a:pPr>
                <a:defRPr/>
              </a:pPr>
              <a:t>‹#›</a:t>
            </a:fld>
            <a:endParaRPr lang="en-US" altLang="en-US"/>
          </a:p>
        </p:txBody>
      </p:sp>
    </p:spTree>
    <p:extLst>
      <p:ext uri="{BB962C8B-B14F-4D97-AF65-F5344CB8AC3E}">
        <p14:creationId xmlns:p14="http://schemas.microsoft.com/office/powerpoint/2010/main" val="260045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D96A8417-5CA5-4981-8F7A-154A6CC951B1}"/>
              </a:ext>
            </a:extLst>
          </p:cNvPr>
          <p:cNvSpPr>
            <a:spLocks noGrp="1" noChangeArrowheads="1"/>
          </p:cNvSpPr>
          <p:nvPr>
            <p:ph type="sldNum" sz="quarter" idx="10"/>
          </p:nvPr>
        </p:nvSpPr>
        <p:spPr>
          <a:ln/>
        </p:spPr>
        <p:txBody>
          <a:bodyPr/>
          <a:lstStyle>
            <a:lvl1pPr>
              <a:defRPr/>
            </a:lvl1pPr>
          </a:lstStyle>
          <a:p>
            <a:pPr>
              <a:defRPr/>
            </a:pPr>
            <a:fld id="{4B4139AE-8F94-40EE-986E-FB495D68EF61}" type="slidenum">
              <a:rPr lang="en-US" altLang="en-US"/>
              <a:pPr>
                <a:defRPr/>
              </a:pPr>
              <a:t>‹#›</a:t>
            </a:fld>
            <a:endParaRPr lang="en-US" altLang="en-US"/>
          </a:p>
        </p:txBody>
      </p:sp>
    </p:spTree>
    <p:extLst>
      <p:ext uri="{BB962C8B-B14F-4D97-AF65-F5344CB8AC3E}">
        <p14:creationId xmlns:p14="http://schemas.microsoft.com/office/powerpoint/2010/main" val="242502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40A14E79-6191-4419-A7DB-0365B9C18F44}"/>
              </a:ext>
            </a:extLst>
          </p:cNvPr>
          <p:cNvSpPr>
            <a:spLocks noGrp="1" noChangeArrowheads="1"/>
          </p:cNvSpPr>
          <p:nvPr>
            <p:ph type="sldNum" sz="quarter" idx="10"/>
          </p:nvPr>
        </p:nvSpPr>
        <p:spPr>
          <a:ln/>
        </p:spPr>
        <p:txBody>
          <a:bodyPr/>
          <a:lstStyle>
            <a:lvl1pPr>
              <a:defRPr/>
            </a:lvl1pPr>
          </a:lstStyle>
          <a:p>
            <a:pPr>
              <a:defRPr/>
            </a:pPr>
            <a:fld id="{FBB72016-114F-45E8-AD3D-B89873202661}" type="slidenum">
              <a:rPr lang="en-US" altLang="en-US"/>
              <a:pPr>
                <a:defRPr/>
              </a:pPr>
              <a:t>‹#›</a:t>
            </a:fld>
            <a:endParaRPr lang="en-US" altLang="en-US"/>
          </a:p>
        </p:txBody>
      </p:sp>
    </p:spTree>
    <p:extLst>
      <p:ext uri="{BB962C8B-B14F-4D97-AF65-F5344CB8AC3E}">
        <p14:creationId xmlns:p14="http://schemas.microsoft.com/office/powerpoint/2010/main" val="347340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508D3CE1-27DE-4D4A-968E-5712B76C924D}"/>
              </a:ext>
            </a:extLst>
          </p:cNvPr>
          <p:cNvSpPr>
            <a:spLocks noGrp="1" noChangeArrowheads="1"/>
          </p:cNvSpPr>
          <p:nvPr>
            <p:ph type="sldNum" sz="quarter" idx="10"/>
          </p:nvPr>
        </p:nvSpPr>
        <p:spPr>
          <a:ln/>
        </p:spPr>
        <p:txBody>
          <a:bodyPr/>
          <a:lstStyle>
            <a:lvl1pPr>
              <a:defRPr/>
            </a:lvl1pPr>
          </a:lstStyle>
          <a:p>
            <a:pPr>
              <a:defRPr/>
            </a:pPr>
            <a:fld id="{78885782-22AC-4EEA-9C3D-7B49EB06F623}" type="slidenum">
              <a:rPr lang="en-US" altLang="en-US"/>
              <a:pPr>
                <a:defRPr/>
              </a:pPr>
              <a:t>‹#›</a:t>
            </a:fld>
            <a:endParaRPr lang="en-US" altLang="en-US"/>
          </a:p>
        </p:txBody>
      </p:sp>
    </p:spTree>
    <p:extLst>
      <p:ext uri="{BB962C8B-B14F-4D97-AF65-F5344CB8AC3E}">
        <p14:creationId xmlns:p14="http://schemas.microsoft.com/office/powerpoint/2010/main" val="101988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F91CC557-74D1-4824-87AD-4B4CC40D70F7}"/>
              </a:ext>
            </a:extLst>
          </p:cNvPr>
          <p:cNvSpPr>
            <a:spLocks noGrp="1" noChangeArrowheads="1"/>
          </p:cNvSpPr>
          <p:nvPr>
            <p:ph type="sldNum" sz="quarter" idx="10"/>
          </p:nvPr>
        </p:nvSpPr>
        <p:spPr>
          <a:ln/>
        </p:spPr>
        <p:txBody>
          <a:bodyPr/>
          <a:lstStyle>
            <a:lvl1pPr>
              <a:defRPr/>
            </a:lvl1pPr>
          </a:lstStyle>
          <a:p>
            <a:pPr>
              <a:defRPr/>
            </a:pPr>
            <a:fld id="{C6C6DF16-D0D1-4D54-B4AC-590A10E5B5D3}" type="slidenum">
              <a:rPr lang="en-US" altLang="en-US"/>
              <a:pPr>
                <a:defRPr/>
              </a:pPr>
              <a:t>‹#›</a:t>
            </a:fld>
            <a:endParaRPr lang="en-US" altLang="en-US"/>
          </a:p>
        </p:txBody>
      </p:sp>
    </p:spTree>
    <p:extLst>
      <p:ext uri="{BB962C8B-B14F-4D97-AF65-F5344CB8AC3E}">
        <p14:creationId xmlns:p14="http://schemas.microsoft.com/office/powerpoint/2010/main" val="311499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AD3E0282-3DA2-453A-9521-CCD1C2069E5C}"/>
              </a:ext>
            </a:extLst>
          </p:cNvPr>
          <p:cNvSpPr>
            <a:spLocks noGrp="1" noChangeArrowheads="1"/>
          </p:cNvSpPr>
          <p:nvPr>
            <p:ph type="sldNum" sz="quarter" idx="10"/>
          </p:nvPr>
        </p:nvSpPr>
        <p:spPr>
          <a:ln/>
        </p:spPr>
        <p:txBody>
          <a:bodyPr/>
          <a:lstStyle>
            <a:lvl1pPr>
              <a:defRPr/>
            </a:lvl1pPr>
          </a:lstStyle>
          <a:p>
            <a:pPr>
              <a:defRPr/>
            </a:pPr>
            <a:fld id="{F4ACA706-2FB2-43D2-BCD6-CB21381AE590}" type="slidenum">
              <a:rPr lang="en-US" altLang="en-US"/>
              <a:pPr>
                <a:defRPr/>
              </a:pPr>
              <a:t>‹#›</a:t>
            </a:fld>
            <a:endParaRPr lang="en-US" altLang="en-US"/>
          </a:p>
        </p:txBody>
      </p:sp>
    </p:spTree>
    <p:extLst>
      <p:ext uri="{BB962C8B-B14F-4D97-AF65-F5344CB8AC3E}">
        <p14:creationId xmlns:p14="http://schemas.microsoft.com/office/powerpoint/2010/main" val="280394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10D836B5-45A4-41C1-942B-CD0B7F4628D3}"/>
              </a:ext>
            </a:extLst>
          </p:cNvPr>
          <p:cNvSpPr>
            <a:spLocks noGrp="1" noChangeArrowheads="1"/>
          </p:cNvSpPr>
          <p:nvPr>
            <p:ph type="body" idx="1"/>
          </p:nvPr>
        </p:nvSpPr>
        <p:spPr bwMode="auto">
          <a:xfrm>
            <a:off x="381000" y="2057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a:extLst>
              <a:ext uri="{FF2B5EF4-FFF2-40B4-BE49-F238E27FC236}">
                <a16:creationId xmlns:a16="http://schemas.microsoft.com/office/drawing/2014/main" id="{21E7F5C1-B89E-4257-9D69-335BC53C3848}"/>
              </a:ext>
            </a:extLst>
          </p:cNvPr>
          <p:cNvSpPr>
            <a:spLocks noGrp="1" noChangeArrowheads="1"/>
          </p:cNvSpPr>
          <p:nvPr>
            <p:ph type="title"/>
          </p:nvPr>
        </p:nvSpPr>
        <p:spPr bwMode="auto">
          <a:xfrm>
            <a:off x="457200" y="60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1028" name="Rectangle 8">
            <a:extLst>
              <a:ext uri="{FF2B5EF4-FFF2-40B4-BE49-F238E27FC236}">
                <a16:creationId xmlns:a16="http://schemas.microsoft.com/office/drawing/2014/main" id="{1E2B859A-9ABC-46CB-8DF2-353B009C4259}"/>
              </a:ext>
            </a:extLst>
          </p:cNvPr>
          <p:cNvSpPr>
            <a:spLocks noChangeArrowheads="1"/>
          </p:cNvSpPr>
          <p:nvPr userDrawn="1"/>
        </p:nvSpPr>
        <p:spPr bwMode="auto">
          <a:xfrm>
            <a:off x="0" y="5867400"/>
            <a:ext cx="9144000" cy="311150"/>
          </a:xfrm>
          <a:prstGeom prst="rect">
            <a:avLst/>
          </a:prstGeom>
          <a:gradFill rotWithShape="1">
            <a:gsLst>
              <a:gs pos="0">
                <a:srgbClr val="CBE9EB"/>
              </a:gs>
              <a:gs pos="100000">
                <a:srgbClr val="A0B8B9"/>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Rectangle 11">
            <a:extLst>
              <a:ext uri="{FF2B5EF4-FFF2-40B4-BE49-F238E27FC236}">
                <a16:creationId xmlns:a16="http://schemas.microsoft.com/office/drawing/2014/main" id="{22BA1574-6453-4160-82E3-2B968A2D9D5A}"/>
              </a:ext>
            </a:extLst>
          </p:cNvPr>
          <p:cNvSpPr>
            <a:spLocks noGrp="1" noChangeArrowheads="1"/>
          </p:cNvSpPr>
          <p:nvPr>
            <p:ph type="sldNum" sz="quarter" idx="4"/>
          </p:nvPr>
        </p:nvSpPr>
        <p:spPr bwMode="auto">
          <a:xfrm>
            <a:off x="8686800" y="6534150"/>
            <a:ext cx="457200" cy="32385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CC"/>
                </a:solidFill>
              </a:defRPr>
            </a:lvl1pPr>
          </a:lstStyle>
          <a:p>
            <a:pPr>
              <a:defRPr/>
            </a:pPr>
            <a:fld id="{650FD255-CF9E-4C3D-94F9-BF0D1A1076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800" b="1">
          <a:solidFill>
            <a:srgbClr val="993300"/>
          </a:solidFill>
          <a:latin typeface="+mj-lt"/>
          <a:ea typeface="+mj-ea"/>
          <a:cs typeface="+mj-cs"/>
        </a:defRPr>
      </a:lvl1pPr>
      <a:lvl2pPr algn="l" rtl="0" eaLnBrk="0" fontAlgn="base" hangingPunct="0">
        <a:spcBef>
          <a:spcPct val="0"/>
        </a:spcBef>
        <a:spcAft>
          <a:spcPct val="0"/>
        </a:spcAft>
        <a:defRPr sz="2800" b="1">
          <a:solidFill>
            <a:srgbClr val="993300"/>
          </a:solidFill>
          <a:latin typeface="Arial" pitchFamily="34" charset="0"/>
        </a:defRPr>
      </a:lvl2pPr>
      <a:lvl3pPr algn="l" rtl="0" eaLnBrk="0" fontAlgn="base" hangingPunct="0">
        <a:spcBef>
          <a:spcPct val="0"/>
        </a:spcBef>
        <a:spcAft>
          <a:spcPct val="0"/>
        </a:spcAft>
        <a:defRPr sz="2800" b="1">
          <a:solidFill>
            <a:srgbClr val="993300"/>
          </a:solidFill>
          <a:latin typeface="Arial" pitchFamily="34" charset="0"/>
        </a:defRPr>
      </a:lvl3pPr>
      <a:lvl4pPr algn="l" rtl="0" eaLnBrk="0" fontAlgn="base" hangingPunct="0">
        <a:spcBef>
          <a:spcPct val="0"/>
        </a:spcBef>
        <a:spcAft>
          <a:spcPct val="0"/>
        </a:spcAft>
        <a:defRPr sz="2800" b="1">
          <a:solidFill>
            <a:srgbClr val="993300"/>
          </a:solidFill>
          <a:latin typeface="Arial" pitchFamily="34" charset="0"/>
        </a:defRPr>
      </a:lvl4pPr>
      <a:lvl5pPr algn="l" rtl="0" eaLnBrk="0" fontAlgn="base" hangingPunct="0">
        <a:spcBef>
          <a:spcPct val="0"/>
        </a:spcBef>
        <a:spcAft>
          <a:spcPct val="0"/>
        </a:spcAft>
        <a:defRPr sz="2800" b="1">
          <a:solidFill>
            <a:srgbClr val="993300"/>
          </a:solidFill>
          <a:latin typeface="Arial" pitchFamily="34" charset="0"/>
        </a:defRPr>
      </a:lvl5pPr>
      <a:lvl6pPr marL="457200" algn="l" rtl="0" fontAlgn="base">
        <a:spcBef>
          <a:spcPct val="0"/>
        </a:spcBef>
        <a:spcAft>
          <a:spcPct val="0"/>
        </a:spcAft>
        <a:defRPr sz="2800" b="1">
          <a:solidFill>
            <a:srgbClr val="993300"/>
          </a:solidFill>
          <a:latin typeface="Arial" pitchFamily="34" charset="0"/>
        </a:defRPr>
      </a:lvl6pPr>
      <a:lvl7pPr marL="914400" algn="l" rtl="0" fontAlgn="base">
        <a:spcBef>
          <a:spcPct val="0"/>
        </a:spcBef>
        <a:spcAft>
          <a:spcPct val="0"/>
        </a:spcAft>
        <a:defRPr sz="2800" b="1">
          <a:solidFill>
            <a:srgbClr val="993300"/>
          </a:solidFill>
          <a:latin typeface="Arial" pitchFamily="34" charset="0"/>
        </a:defRPr>
      </a:lvl7pPr>
      <a:lvl8pPr marL="1371600" algn="l" rtl="0" fontAlgn="base">
        <a:spcBef>
          <a:spcPct val="0"/>
        </a:spcBef>
        <a:spcAft>
          <a:spcPct val="0"/>
        </a:spcAft>
        <a:defRPr sz="2800" b="1">
          <a:solidFill>
            <a:srgbClr val="993300"/>
          </a:solidFill>
          <a:latin typeface="Arial" pitchFamily="34" charset="0"/>
        </a:defRPr>
      </a:lvl8pPr>
      <a:lvl9pPr marL="1828800" algn="l" rtl="0" fontAlgn="base">
        <a:spcBef>
          <a:spcPct val="0"/>
        </a:spcBef>
        <a:spcAft>
          <a:spcPct val="0"/>
        </a:spcAft>
        <a:defRPr sz="2800" b="1">
          <a:solidFill>
            <a:srgbClr val="993300"/>
          </a:solidFill>
          <a:latin typeface="Arial" pitchFamily="34" charset="0"/>
        </a:defRPr>
      </a:lvl9pPr>
    </p:titleStyle>
    <p:bodyStyle>
      <a:lvl1pPr marL="342900" indent="-342900" algn="l" rtl="0" eaLnBrk="0" fontAlgn="base" hangingPunct="0">
        <a:spcBef>
          <a:spcPct val="20000"/>
        </a:spcBef>
        <a:spcAft>
          <a:spcPct val="0"/>
        </a:spcAft>
        <a:buClr>
          <a:srgbClr val="000099"/>
        </a:buClr>
        <a:buFont typeface="Wingdings" panose="05000000000000000000"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93300"/>
        </a:buClr>
        <a:buSzPct val="90000"/>
        <a:buFont typeface="Wingdings" panose="05000000000000000000" pitchFamily="2" charset="2"/>
        <a:buChar char="v"/>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894780CF-B27A-4A78-8344-E12A1A1E2AED}"/>
              </a:ext>
            </a:extLst>
          </p:cNvPr>
          <p:cNvSpPr>
            <a:spLocks noGrp="1" noChangeArrowheads="1"/>
          </p:cNvSpPr>
          <p:nvPr>
            <p:ph type="body" idx="1"/>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2">
            <a:extLst>
              <a:ext uri="{FF2B5EF4-FFF2-40B4-BE49-F238E27FC236}">
                <a16:creationId xmlns:a16="http://schemas.microsoft.com/office/drawing/2014/main" id="{B68FEC05-F6DF-430C-BF38-97BC5F2744A3}"/>
              </a:ext>
            </a:extLst>
          </p:cNvPr>
          <p:cNvSpPr>
            <a:spLocks noGrp="1" noChangeArrowheads="1"/>
          </p:cNvSpPr>
          <p:nvPr>
            <p:ph type="title"/>
          </p:nvPr>
        </p:nvSpPr>
        <p:spPr bwMode="auto">
          <a:xfrm>
            <a:off x="381000" y="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Rectangle 8">
            <a:extLst>
              <a:ext uri="{FF2B5EF4-FFF2-40B4-BE49-F238E27FC236}">
                <a16:creationId xmlns:a16="http://schemas.microsoft.com/office/drawing/2014/main" id="{7D7F66F9-D670-44A5-98B7-297E7E5E91AB}"/>
              </a:ext>
            </a:extLst>
          </p:cNvPr>
          <p:cNvSpPr>
            <a:spLocks noChangeArrowheads="1"/>
          </p:cNvSpPr>
          <p:nvPr userDrawn="1"/>
        </p:nvSpPr>
        <p:spPr bwMode="auto">
          <a:xfrm>
            <a:off x="0" y="5867400"/>
            <a:ext cx="9144000" cy="311150"/>
          </a:xfrm>
          <a:prstGeom prst="rect">
            <a:avLst/>
          </a:prstGeom>
          <a:gradFill rotWithShape="1">
            <a:gsLst>
              <a:gs pos="0">
                <a:srgbClr val="CBE9EB"/>
              </a:gs>
              <a:gs pos="100000">
                <a:srgbClr val="A0B8B9"/>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1035" name="Rectangle 11">
            <a:extLst>
              <a:ext uri="{FF2B5EF4-FFF2-40B4-BE49-F238E27FC236}">
                <a16:creationId xmlns:a16="http://schemas.microsoft.com/office/drawing/2014/main" id="{4D9E3713-65EB-42E5-9BB9-C4F970E49D30}"/>
              </a:ext>
            </a:extLst>
          </p:cNvPr>
          <p:cNvSpPr>
            <a:spLocks noGrp="1" noChangeArrowheads="1"/>
          </p:cNvSpPr>
          <p:nvPr>
            <p:ph type="sldNum" sz="quarter" idx="4"/>
          </p:nvPr>
        </p:nvSpPr>
        <p:spPr bwMode="auto">
          <a:xfrm>
            <a:off x="8686800" y="6534150"/>
            <a:ext cx="457200" cy="32385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CC"/>
                </a:solidFill>
              </a:defRPr>
            </a:lvl1pPr>
          </a:lstStyle>
          <a:p>
            <a:pPr>
              <a:defRPr/>
            </a:pPr>
            <a:fld id="{3168B053-2BD4-47A1-A8DD-F45505C7F1A1}" type="slidenum">
              <a:rPr lang="en-US" altLang="en-US"/>
              <a:pPr>
                <a:defRPr/>
              </a:pPr>
              <a:t>‹#›</a:t>
            </a:fld>
            <a:endParaRPr lang="en-US" altLang="en-US"/>
          </a:p>
        </p:txBody>
      </p:sp>
      <p:sp>
        <p:nvSpPr>
          <p:cNvPr id="1036" name="Rectangle 12">
            <a:extLst>
              <a:ext uri="{FF2B5EF4-FFF2-40B4-BE49-F238E27FC236}">
                <a16:creationId xmlns:a16="http://schemas.microsoft.com/office/drawing/2014/main" id="{C8AC4C12-38AC-4C26-9D5A-4530F48883DB}"/>
              </a:ext>
            </a:extLst>
          </p:cNvPr>
          <p:cNvSpPr>
            <a:spLocks noChangeArrowheads="1"/>
          </p:cNvSpPr>
          <p:nvPr userDrawn="1"/>
        </p:nvSpPr>
        <p:spPr bwMode="auto">
          <a:xfrm>
            <a:off x="495300" y="10033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0" fontAlgn="base" hangingPunct="0">
        <a:spcBef>
          <a:spcPct val="0"/>
        </a:spcBef>
        <a:spcAft>
          <a:spcPct val="0"/>
        </a:spcAft>
        <a:defRPr sz="2800" b="1">
          <a:solidFill>
            <a:srgbClr val="993300"/>
          </a:solidFill>
          <a:latin typeface="+mj-lt"/>
          <a:ea typeface="+mj-ea"/>
          <a:cs typeface="+mj-cs"/>
        </a:defRPr>
      </a:lvl1pPr>
      <a:lvl2pPr algn="l" rtl="0" eaLnBrk="0" fontAlgn="base" hangingPunct="0">
        <a:spcBef>
          <a:spcPct val="0"/>
        </a:spcBef>
        <a:spcAft>
          <a:spcPct val="0"/>
        </a:spcAft>
        <a:defRPr sz="2800" b="1">
          <a:solidFill>
            <a:srgbClr val="993300"/>
          </a:solidFill>
          <a:latin typeface="Arial" pitchFamily="34" charset="0"/>
        </a:defRPr>
      </a:lvl2pPr>
      <a:lvl3pPr algn="l" rtl="0" eaLnBrk="0" fontAlgn="base" hangingPunct="0">
        <a:spcBef>
          <a:spcPct val="0"/>
        </a:spcBef>
        <a:spcAft>
          <a:spcPct val="0"/>
        </a:spcAft>
        <a:defRPr sz="2800" b="1">
          <a:solidFill>
            <a:srgbClr val="993300"/>
          </a:solidFill>
          <a:latin typeface="Arial" pitchFamily="34" charset="0"/>
        </a:defRPr>
      </a:lvl3pPr>
      <a:lvl4pPr algn="l" rtl="0" eaLnBrk="0" fontAlgn="base" hangingPunct="0">
        <a:spcBef>
          <a:spcPct val="0"/>
        </a:spcBef>
        <a:spcAft>
          <a:spcPct val="0"/>
        </a:spcAft>
        <a:defRPr sz="2800" b="1">
          <a:solidFill>
            <a:srgbClr val="993300"/>
          </a:solidFill>
          <a:latin typeface="Arial" pitchFamily="34" charset="0"/>
        </a:defRPr>
      </a:lvl4pPr>
      <a:lvl5pPr algn="l" rtl="0" eaLnBrk="0" fontAlgn="base" hangingPunct="0">
        <a:spcBef>
          <a:spcPct val="0"/>
        </a:spcBef>
        <a:spcAft>
          <a:spcPct val="0"/>
        </a:spcAft>
        <a:defRPr sz="2800" b="1">
          <a:solidFill>
            <a:srgbClr val="993300"/>
          </a:solidFill>
          <a:latin typeface="Arial" pitchFamily="34" charset="0"/>
        </a:defRPr>
      </a:lvl5pPr>
      <a:lvl6pPr marL="457200" algn="l" rtl="0" fontAlgn="base">
        <a:spcBef>
          <a:spcPct val="0"/>
        </a:spcBef>
        <a:spcAft>
          <a:spcPct val="0"/>
        </a:spcAft>
        <a:defRPr sz="2800" b="1">
          <a:solidFill>
            <a:srgbClr val="993300"/>
          </a:solidFill>
          <a:latin typeface="Arial" pitchFamily="34" charset="0"/>
        </a:defRPr>
      </a:lvl6pPr>
      <a:lvl7pPr marL="914400" algn="l" rtl="0" fontAlgn="base">
        <a:spcBef>
          <a:spcPct val="0"/>
        </a:spcBef>
        <a:spcAft>
          <a:spcPct val="0"/>
        </a:spcAft>
        <a:defRPr sz="2800" b="1">
          <a:solidFill>
            <a:srgbClr val="993300"/>
          </a:solidFill>
          <a:latin typeface="Arial" pitchFamily="34" charset="0"/>
        </a:defRPr>
      </a:lvl7pPr>
      <a:lvl8pPr marL="1371600" algn="l" rtl="0" fontAlgn="base">
        <a:spcBef>
          <a:spcPct val="0"/>
        </a:spcBef>
        <a:spcAft>
          <a:spcPct val="0"/>
        </a:spcAft>
        <a:defRPr sz="2800" b="1">
          <a:solidFill>
            <a:srgbClr val="993300"/>
          </a:solidFill>
          <a:latin typeface="Arial" pitchFamily="34" charset="0"/>
        </a:defRPr>
      </a:lvl8pPr>
      <a:lvl9pPr marL="1828800" algn="l" rtl="0" fontAlgn="base">
        <a:spcBef>
          <a:spcPct val="0"/>
        </a:spcBef>
        <a:spcAft>
          <a:spcPct val="0"/>
        </a:spcAft>
        <a:defRPr sz="2800" b="1">
          <a:solidFill>
            <a:srgbClr val="993300"/>
          </a:solidFill>
          <a:latin typeface="Arial" pitchFamily="34" charset="0"/>
        </a:defRPr>
      </a:lvl9pPr>
    </p:titleStyle>
    <p:bodyStyle>
      <a:lvl1pPr marL="342900" indent="-342900" algn="l" rtl="0" eaLnBrk="0" fontAlgn="base" hangingPunct="0">
        <a:spcBef>
          <a:spcPct val="20000"/>
        </a:spcBef>
        <a:spcAft>
          <a:spcPct val="0"/>
        </a:spcAft>
        <a:buClr>
          <a:srgbClr val="000099"/>
        </a:buClr>
        <a:buFont typeface="Wingdings" panose="05000000000000000000"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93300"/>
        </a:buClr>
        <a:buSzPct val="90000"/>
        <a:buFont typeface="Wingdings" panose="05000000000000000000" pitchFamily="2" charset="2"/>
        <a:buChar char="v"/>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9BDF8587-6D04-420C-B797-E91D43EFCE26}"/>
              </a:ext>
            </a:extLst>
          </p:cNvPr>
          <p:cNvSpPr>
            <a:spLocks noChangeArrowheads="1"/>
          </p:cNvSpPr>
          <p:nvPr/>
        </p:nvSpPr>
        <p:spPr bwMode="auto">
          <a:xfrm>
            <a:off x="0" y="457200"/>
            <a:ext cx="9144000" cy="1133475"/>
          </a:xfrm>
          <a:prstGeom prst="rect">
            <a:avLst/>
          </a:prstGeom>
          <a:gradFill rotWithShape="1">
            <a:gsLst>
              <a:gs pos="0">
                <a:srgbClr val="7694A8"/>
              </a:gs>
              <a:gs pos="100000">
                <a:srgbClr val="52677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rgbClr val="000000"/>
              </a:solidFill>
            </a:endParaRPr>
          </a:p>
        </p:txBody>
      </p:sp>
      <p:sp>
        <p:nvSpPr>
          <p:cNvPr id="5123" name="Text Box 5">
            <a:extLst>
              <a:ext uri="{FF2B5EF4-FFF2-40B4-BE49-F238E27FC236}">
                <a16:creationId xmlns:a16="http://schemas.microsoft.com/office/drawing/2014/main" id="{642C5EA6-3AF3-4EC5-943F-4A9C0F142C06}"/>
              </a:ext>
            </a:extLst>
          </p:cNvPr>
          <p:cNvSpPr txBox="1">
            <a:spLocks noChangeArrowheads="1"/>
          </p:cNvSpPr>
          <p:nvPr/>
        </p:nvSpPr>
        <p:spPr bwMode="auto">
          <a:xfrm>
            <a:off x="2133600" y="771525"/>
            <a:ext cx="487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600"/>
              </a:spcAft>
              <a:buClrTx/>
              <a:buFontTx/>
              <a:buNone/>
            </a:pPr>
            <a:r>
              <a:rPr lang="en-US" altLang="en-US" sz="2400" b="1">
                <a:solidFill>
                  <a:srgbClr val="FFFFCC"/>
                </a:solidFill>
              </a:rPr>
              <a:t>Building Leadership Capacity</a:t>
            </a:r>
          </a:p>
          <a:p>
            <a:pPr eaLnBrk="1" hangingPunct="1">
              <a:spcBef>
                <a:spcPct val="0"/>
              </a:spcBef>
              <a:buClrTx/>
              <a:buFontTx/>
              <a:buNone/>
            </a:pPr>
            <a:endParaRPr lang="en-US" altLang="en-US" sz="1800">
              <a:solidFill>
                <a:srgbClr val="000000"/>
              </a:solidFill>
            </a:endParaRPr>
          </a:p>
        </p:txBody>
      </p:sp>
      <p:sp>
        <p:nvSpPr>
          <p:cNvPr id="5124" name="Rectangle 6">
            <a:extLst>
              <a:ext uri="{FF2B5EF4-FFF2-40B4-BE49-F238E27FC236}">
                <a16:creationId xmlns:a16="http://schemas.microsoft.com/office/drawing/2014/main" id="{D4F5E788-12F0-4A8B-ACE6-B29A778C4C6A}"/>
              </a:ext>
            </a:extLst>
          </p:cNvPr>
          <p:cNvSpPr>
            <a:spLocks noChangeArrowheads="1"/>
          </p:cNvSpPr>
          <p:nvPr/>
        </p:nvSpPr>
        <p:spPr bwMode="auto">
          <a:xfrm>
            <a:off x="0" y="4038600"/>
            <a:ext cx="9144000" cy="2146300"/>
          </a:xfrm>
          <a:prstGeom prst="rect">
            <a:avLst/>
          </a:prstGeom>
          <a:gradFill rotWithShape="1">
            <a:gsLst>
              <a:gs pos="0">
                <a:srgbClr val="CBE9EB"/>
              </a:gs>
              <a:gs pos="100000">
                <a:srgbClr val="A0B8B9"/>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rgbClr val="000000"/>
              </a:solidFill>
            </a:endParaRPr>
          </a:p>
        </p:txBody>
      </p:sp>
      <p:sp>
        <p:nvSpPr>
          <p:cNvPr id="5125" name="Text Box 7">
            <a:extLst>
              <a:ext uri="{FF2B5EF4-FFF2-40B4-BE49-F238E27FC236}">
                <a16:creationId xmlns:a16="http://schemas.microsoft.com/office/drawing/2014/main" id="{C6E94120-01BD-4CB7-8FE6-DE267B49798D}"/>
              </a:ext>
            </a:extLst>
          </p:cNvPr>
          <p:cNvSpPr txBox="1">
            <a:spLocks noChangeArrowheads="1"/>
          </p:cNvSpPr>
          <p:nvPr/>
        </p:nvSpPr>
        <p:spPr bwMode="auto">
          <a:xfrm>
            <a:off x="1236663" y="4648200"/>
            <a:ext cx="6670675" cy="876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1">
              <a:solidFill>
                <a:srgbClr val="000080"/>
              </a:solidFill>
            </a:endParaRPr>
          </a:p>
          <a:p>
            <a:pPr algn="ctr" eaLnBrk="1" hangingPunct="1">
              <a:spcBef>
                <a:spcPct val="0"/>
              </a:spcBef>
              <a:buClrTx/>
              <a:buFontTx/>
              <a:buNone/>
            </a:pPr>
            <a:r>
              <a:rPr lang="en-US" altLang="en-US" b="1">
                <a:solidFill>
                  <a:srgbClr val="000080"/>
                </a:solidFill>
              </a:rPr>
              <a:t>Embracing Change</a:t>
            </a:r>
            <a:endParaRPr lang="en-US" altLang="en-US" sz="1800">
              <a:solidFill>
                <a:srgbClr val="000000"/>
              </a:solidFill>
            </a:endParaRPr>
          </a:p>
        </p:txBody>
      </p:sp>
      <p:sp>
        <p:nvSpPr>
          <p:cNvPr id="5126" name="Text Box 8">
            <a:extLst>
              <a:ext uri="{FF2B5EF4-FFF2-40B4-BE49-F238E27FC236}">
                <a16:creationId xmlns:a16="http://schemas.microsoft.com/office/drawing/2014/main" id="{DC350400-4AB2-4C28-A8D8-3A23CCF1A9EB}"/>
              </a:ext>
            </a:extLst>
          </p:cNvPr>
          <p:cNvSpPr txBox="1">
            <a:spLocks noChangeArrowheads="1"/>
          </p:cNvSpPr>
          <p:nvPr/>
        </p:nvSpPr>
        <p:spPr bwMode="auto">
          <a:xfrm>
            <a:off x="0" y="63246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1800">
              <a:solidFill>
                <a:srgbClr val="000000"/>
              </a:solidFill>
            </a:endParaRPr>
          </a:p>
        </p:txBody>
      </p:sp>
      <p:sp>
        <p:nvSpPr>
          <p:cNvPr id="5127" name="Text Box 9">
            <a:extLst>
              <a:ext uri="{FF2B5EF4-FFF2-40B4-BE49-F238E27FC236}">
                <a16:creationId xmlns:a16="http://schemas.microsoft.com/office/drawing/2014/main" id="{AC318A6B-0A4D-4778-A52C-BF05E3C6AAD4}"/>
              </a:ext>
            </a:extLst>
          </p:cNvPr>
          <p:cNvSpPr txBox="1">
            <a:spLocks noChangeArrowheads="1"/>
          </p:cNvSpPr>
          <p:nvPr/>
        </p:nvSpPr>
        <p:spPr bwMode="auto">
          <a:xfrm>
            <a:off x="0" y="6494463"/>
            <a:ext cx="419735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900" dirty="0">
                <a:solidFill>
                  <a:srgbClr val="000000"/>
                </a:solidFill>
                <a:ea typeface="Batang" panose="02030600000101010101" pitchFamily="18" charset="-127"/>
              </a:rPr>
              <a:t>Copyright 2010-2018 New Reality Leadership, LLC.</a:t>
            </a:r>
            <a:endParaRPr lang="en-US" altLang="en-US" sz="900" dirty="0">
              <a:solidFill>
                <a:srgbClr val="000000"/>
              </a:solidFill>
            </a:endParaRPr>
          </a:p>
        </p:txBody>
      </p:sp>
      <p:sp>
        <p:nvSpPr>
          <p:cNvPr id="5128" name="Text Box 18">
            <a:extLst>
              <a:ext uri="{FF2B5EF4-FFF2-40B4-BE49-F238E27FC236}">
                <a16:creationId xmlns:a16="http://schemas.microsoft.com/office/drawing/2014/main" id="{978CF1DC-34FE-415F-82E1-C1FF009F4383}"/>
              </a:ext>
            </a:extLst>
          </p:cNvPr>
          <p:cNvSpPr txBox="1">
            <a:spLocks noChangeArrowheads="1"/>
          </p:cNvSpPr>
          <p:nvPr/>
        </p:nvSpPr>
        <p:spPr bwMode="auto">
          <a:xfrm>
            <a:off x="3067050" y="6261100"/>
            <a:ext cx="3009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a:spcBef>
                <a:spcPts val="0"/>
              </a:spcBef>
              <a:spcAft>
                <a:spcPts val="0"/>
              </a:spcAft>
              <a:buNone/>
            </a:pPr>
            <a:r>
              <a:rPr lang="en-US" sz="1800" i="1" dirty="0">
                <a:solidFill>
                  <a:srgbClr val="800000"/>
                </a:solidFill>
                <a:latin typeface="Script MT Bold" panose="03040602040607080904" pitchFamily="66" charset="0"/>
                <a:ea typeface="Times New Roman" panose="02020603050405020304" pitchFamily="18" charset="0"/>
              </a:rPr>
              <a:t>New Reality Leadership</a:t>
            </a:r>
            <a:endParaRPr lang="en-US" sz="1200" dirty="0">
              <a:latin typeface="Times New Roman" panose="02020603050405020304" pitchFamily="18" charset="0"/>
              <a:ea typeface="Times New Roman" panose="02020603050405020304" pitchFamily="18" charset="0"/>
            </a:endParaRPr>
          </a:p>
        </p:txBody>
      </p:sp>
      <p:pic>
        <p:nvPicPr>
          <p:cNvPr id="5129" name="Picture 1">
            <a:extLst>
              <a:ext uri="{FF2B5EF4-FFF2-40B4-BE49-F238E27FC236}">
                <a16:creationId xmlns:a16="http://schemas.microsoft.com/office/drawing/2014/main" id="{79AF9506-9CC6-4D9C-A582-590B5BCBA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1730375"/>
            <a:ext cx="32194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D7759315-9530-44A4-AFEE-8A00EA2A23A5}"/>
              </a:ext>
            </a:extLst>
          </p:cNvPr>
          <p:cNvSpPr txBox="1">
            <a:spLocks noChangeArrowheads="1"/>
          </p:cNvSpPr>
          <p:nvPr/>
        </p:nvSpPr>
        <p:spPr bwMode="auto">
          <a:xfrm>
            <a:off x="6267061" y="6414833"/>
            <a:ext cx="17993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ko-KR" sz="900" dirty="0">
                <a:solidFill>
                  <a:srgbClr val="000000"/>
                </a:solidFill>
                <a:ea typeface="Batang" panose="02030600000101010101" pitchFamily="18" charset="-127"/>
              </a:rPr>
              <a:t>January 2020</a:t>
            </a:r>
            <a:endParaRPr lang="en-US" altLang="en-US" sz="9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312DED6B-D4A6-4839-82C1-C7F53EB1A453}"/>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27B33E45-E9B9-4C67-9485-765394D2B758}" type="slidenum">
              <a:rPr lang="en-US" altLang="en-US" sz="1400" smtClean="0">
                <a:solidFill>
                  <a:srgbClr val="FFFFCC"/>
                </a:solidFill>
              </a:rPr>
              <a:pPr>
                <a:spcBef>
                  <a:spcPct val="0"/>
                </a:spcBef>
                <a:buClrTx/>
                <a:buFontTx/>
                <a:buNone/>
              </a:pPr>
              <a:t>10</a:t>
            </a:fld>
            <a:endParaRPr lang="en-US" altLang="en-US" sz="1400">
              <a:solidFill>
                <a:srgbClr val="FFFFCC"/>
              </a:solidFill>
            </a:endParaRPr>
          </a:p>
        </p:txBody>
      </p:sp>
      <p:sp>
        <p:nvSpPr>
          <p:cNvPr id="23555" name="Rectangle 2">
            <a:extLst>
              <a:ext uri="{FF2B5EF4-FFF2-40B4-BE49-F238E27FC236}">
                <a16:creationId xmlns:a16="http://schemas.microsoft.com/office/drawing/2014/main" id="{CFE50AC1-7EBE-46BF-B090-E8F8BF4178AD}"/>
              </a:ext>
            </a:extLst>
          </p:cNvPr>
          <p:cNvSpPr>
            <a:spLocks noGrp="1" noChangeArrowheads="1"/>
          </p:cNvSpPr>
          <p:nvPr>
            <p:ph type="title"/>
          </p:nvPr>
        </p:nvSpPr>
        <p:spPr>
          <a:xfrm>
            <a:off x="444500" y="0"/>
            <a:ext cx="8229600" cy="1143000"/>
          </a:xfrm>
        </p:spPr>
        <p:txBody>
          <a:bodyPr/>
          <a:lstStyle/>
          <a:p>
            <a:pPr eaLnBrk="1" hangingPunct="1"/>
            <a:r>
              <a:rPr lang="en-US" altLang="en-US"/>
              <a:t>Dealing with Negative Personal Change</a:t>
            </a:r>
          </a:p>
        </p:txBody>
      </p:sp>
      <p:sp>
        <p:nvSpPr>
          <p:cNvPr id="12292" name="Rectangle 3">
            <a:extLst>
              <a:ext uri="{FF2B5EF4-FFF2-40B4-BE49-F238E27FC236}">
                <a16:creationId xmlns:a16="http://schemas.microsoft.com/office/drawing/2014/main" id="{42A63AD6-AD99-4BA4-ADEB-9E9F37D4A60A}"/>
              </a:ext>
            </a:extLst>
          </p:cNvPr>
          <p:cNvSpPr>
            <a:spLocks noGrp="1" noChangeArrowheads="1"/>
          </p:cNvSpPr>
          <p:nvPr>
            <p:ph type="body" idx="1"/>
          </p:nvPr>
        </p:nvSpPr>
        <p:spPr>
          <a:xfrm>
            <a:off x="685800" y="2319338"/>
            <a:ext cx="8229600" cy="3581400"/>
          </a:xfrm>
        </p:spPr>
        <p:txBody>
          <a:bodyPr/>
          <a:lstStyle/>
          <a:p>
            <a:pPr marL="0" indent="0">
              <a:buFont typeface="Wingdings" panose="05000000000000000000" pitchFamily="2" charset="2"/>
              <a:buNone/>
              <a:defRPr/>
            </a:pPr>
            <a:r>
              <a:rPr lang="en-US" dirty="0"/>
              <a:t>Think about a change that impacted you personally.  </a:t>
            </a:r>
          </a:p>
          <a:p>
            <a:pPr>
              <a:defRPr/>
            </a:pPr>
            <a:endParaRPr lang="en-US" dirty="0"/>
          </a:p>
          <a:p>
            <a:pPr>
              <a:buFont typeface="Arial" panose="020B0604020202020204" pitchFamily="34" charset="0"/>
              <a:buChar char="•"/>
              <a:defRPr/>
            </a:pPr>
            <a:r>
              <a:rPr lang="en-US" dirty="0"/>
              <a:t>What was the initial negative impact for you?  </a:t>
            </a:r>
          </a:p>
          <a:p>
            <a:pPr>
              <a:buFont typeface="Arial" panose="020B0604020202020204" pitchFamily="34" charset="0"/>
              <a:buChar char="•"/>
              <a:defRPr/>
            </a:pPr>
            <a:r>
              <a:rPr lang="en-US" dirty="0"/>
              <a:t>What did you learn through the experience?  </a:t>
            </a:r>
          </a:p>
          <a:p>
            <a:pPr>
              <a:buFont typeface="Arial" panose="020B0604020202020204" pitchFamily="34" charset="0"/>
              <a:buChar char="•"/>
              <a:defRPr/>
            </a:pPr>
            <a:r>
              <a:rPr lang="en-US" dirty="0"/>
              <a:t>If it has been a while since the change, can you identify one or two positive outcomes or learnings that you see from this change?</a:t>
            </a:r>
          </a:p>
          <a:p>
            <a:pPr marL="0" indent="0">
              <a:buFont typeface="Wingdings" panose="05000000000000000000" pitchFamily="2" charset="2"/>
              <a:buNone/>
              <a:defRPr/>
            </a:pPr>
            <a:br>
              <a:rPr lang="en-US" dirty="0"/>
            </a:br>
            <a:r>
              <a:rPr lang="en-US" dirty="0"/>
              <a:t> </a:t>
            </a:r>
          </a:p>
        </p:txBody>
      </p:sp>
      <p:sp>
        <p:nvSpPr>
          <p:cNvPr id="196612" name="Rectangle 4">
            <a:extLst>
              <a:ext uri="{FF2B5EF4-FFF2-40B4-BE49-F238E27FC236}">
                <a16:creationId xmlns:a16="http://schemas.microsoft.com/office/drawing/2014/main" id="{E6BCF1F5-91E9-47B3-89E4-7862CEBCD728}"/>
              </a:ext>
            </a:extLst>
          </p:cNvPr>
          <p:cNvSpPr>
            <a:spLocks noChangeArrowheads="1"/>
          </p:cNvSpPr>
          <p:nvPr/>
        </p:nvSpPr>
        <p:spPr bwMode="auto">
          <a:xfrm>
            <a:off x="511175" y="1271588"/>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rgbClr val="000000"/>
              </a:solidFill>
            </a:endParaRPr>
          </a:p>
        </p:txBody>
      </p:sp>
      <p:pic>
        <p:nvPicPr>
          <p:cNvPr id="23558" name="Picture 1">
            <a:extLst>
              <a:ext uri="{FF2B5EF4-FFF2-40B4-BE49-F238E27FC236}">
                <a16:creationId xmlns:a16="http://schemas.microsoft.com/office/drawing/2014/main" id="{666C65B9-E407-4700-BA27-179AE70E6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957263"/>
            <a:ext cx="25542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95BDAE46-253E-4E93-9F4C-AE9D164BF6CD}"/>
              </a:ext>
            </a:extLst>
          </p:cNvPr>
          <p:cNvSpPr>
            <a:spLocks noGrp="1"/>
          </p:cNvSpPr>
          <p:nvPr>
            <p:ph type="sldNum" sz="quarter" idx="10"/>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BE459A-5A43-43D9-8E6B-AFD3FC01A9A8}" type="slidenum">
              <a:rPr lang="en-US" altLang="en-US" smtClean="0">
                <a:solidFill>
                  <a:srgbClr val="FFFFCC"/>
                </a:solidFill>
              </a:rPr>
              <a:pPr/>
              <a:t>11</a:t>
            </a:fld>
            <a:endParaRPr lang="en-US" altLang="en-US">
              <a:solidFill>
                <a:srgbClr val="FFFFCC"/>
              </a:solidFill>
            </a:endParaRPr>
          </a:p>
        </p:txBody>
      </p:sp>
      <p:sp>
        <p:nvSpPr>
          <p:cNvPr id="5" name="Rectangle 4">
            <a:extLst>
              <a:ext uri="{FF2B5EF4-FFF2-40B4-BE49-F238E27FC236}">
                <a16:creationId xmlns:a16="http://schemas.microsoft.com/office/drawing/2014/main" id="{551758CF-8AD2-409A-BB1E-CA3069297126}"/>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4DCBC1A5-65EC-4D4D-8BAE-0A198F85D264}"/>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1265B42-86E6-42C9-9AA6-82B5BD488111}" type="slidenum">
              <a:rPr lang="en-US" altLang="en-US" sz="1400" smtClean="0">
                <a:solidFill>
                  <a:srgbClr val="FFFFCC"/>
                </a:solidFill>
              </a:rPr>
              <a:pPr>
                <a:spcBef>
                  <a:spcPct val="0"/>
                </a:spcBef>
                <a:buClrTx/>
                <a:buFontTx/>
                <a:buNone/>
              </a:pPr>
              <a:t>12</a:t>
            </a:fld>
            <a:endParaRPr lang="en-US" altLang="en-US" sz="1400">
              <a:solidFill>
                <a:srgbClr val="FFFFCC"/>
              </a:solidFill>
            </a:endParaRPr>
          </a:p>
        </p:txBody>
      </p:sp>
      <p:sp>
        <p:nvSpPr>
          <p:cNvPr id="26627" name="Rectangle 2">
            <a:extLst>
              <a:ext uri="{FF2B5EF4-FFF2-40B4-BE49-F238E27FC236}">
                <a16:creationId xmlns:a16="http://schemas.microsoft.com/office/drawing/2014/main" id="{F739E92F-D84A-4F25-85AA-FA3244FC7C98}"/>
              </a:ext>
            </a:extLst>
          </p:cNvPr>
          <p:cNvSpPr>
            <a:spLocks noGrp="1" noChangeArrowheads="1"/>
          </p:cNvSpPr>
          <p:nvPr>
            <p:ph type="title"/>
          </p:nvPr>
        </p:nvSpPr>
        <p:spPr>
          <a:xfrm>
            <a:off x="152400" y="-84138"/>
            <a:ext cx="8229600" cy="1143001"/>
          </a:xfrm>
        </p:spPr>
        <p:txBody>
          <a:bodyPr/>
          <a:lstStyle/>
          <a:p>
            <a:pPr eaLnBrk="1" hangingPunct="1"/>
            <a:r>
              <a:rPr lang="en-US" altLang="en-US"/>
              <a:t>2. The Change Curve</a:t>
            </a:r>
          </a:p>
        </p:txBody>
      </p:sp>
      <p:grpSp>
        <p:nvGrpSpPr>
          <p:cNvPr id="26628" name="Group 4">
            <a:extLst>
              <a:ext uri="{FF2B5EF4-FFF2-40B4-BE49-F238E27FC236}">
                <a16:creationId xmlns:a16="http://schemas.microsoft.com/office/drawing/2014/main" id="{44616884-F0D4-47AA-AC52-A5C40BA20FD9}"/>
              </a:ext>
            </a:extLst>
          </p:cNvPr>
          <p:cNvGrpSpPr>
            <a:grpSpLocks noChangeAspect="1"/>
          </p:cNvGrpSpPr>
          <p:nvPr/>
        </p:nvGrpSpPr>
        <p:grpSpPr bwMode="auto">
          <a:xfrm>
            <a:off x="1219200" y="1014413"/>
            <a:ext cx="6096000" cy="5094287"/>
            <a:chOff x="1080" y="4890"/>
            <a:chExt cx="8640" cy="7221"/>
          </a:xfrm>
        </p:grpSpPr>
        <p:sp>
          <p:nvSpPr>
            <p:cNvPr id="26633" name="AutoShape 5">
              <a:extLst>
                <a:ext uri="{FF2B5EF4-FFF2-40B4-BE49-F238E27FC236}">
                  <a16:creationId xmlns:a16="http://schemas.microsoft.com/office/drawing/2014/main" id="{8D835A16-AB47-469D-842C-3792E95B9045}"/>
                </a:ext>
              </a:extLst>
            </p:cNvPr>
            <p:cNvSpPr>
              <a:spLocks noChangeAspect="1" noChangeArrowheads="1"/>
            </p:cNvSpPr>
            <p:nvPr/>
          </p:nvSpPr>
          <p:spPr bwMode="auto">
            <a:xfrm>
              <a:off x="1080" y="4890"/>
              <a:ext cx="8640" cy="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634" name="Rectangle 6">
              <a:extLst>
                <a:ext uri="{FF2B5EF4-FFF2-40B4-BE49-F238E27FC236}">
                  <a16:creationId xmlns:a16="http://schemas.microsoft.com/office/drawing/2014/main" id="{B50F980C-CFAB-4683-A0BE-D3DEEE02B70E}"/>
                </a:ext>
              </a:extLst>
            </p:cNvPr>
            <p:cNvSpPr>
              <a:spLocks noChangeArrowheads="1"/>
            </p:cNvSpPr>
            <p:nvPr/>
          </p:nvSpPr>
          <p:spPr bwMode="auto">
            <a:xfrm>
              <a:off x="6002" y="5546"/>
              <a:ext cx="2952" cy="5564"/>
            </a:xfrm>
            <a:prstGeom prst="rect">
              <a:avLst/>
            </a:prstGeom>
            <a:gradFill rotWithShape="1">
              <a:gsLst>
                <a:gs pos="0">
                  <a:srgbClr val="FFFF99">
                    <a:alpha val="29999"/>
                  </a:srgbClr>
                </a:gs>
                <a:gs pos="100000">
                  <a:srgbClr val="FFFF99">
                    <a:alpha val="2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635" name="Rectangle 7">
              <a:extLst>
                <a:ext uri="{FF2B5EF4-FFF2-40B4-BE49-F238E27FC236}">
                  <a16:creationId xmlns:a16="http://schemas.microsoft.com/office/drawing/2014/main" id="{CE1205C5-AB7E-46DA-A093-F060056A3F40}"/>
                </a:ext>
              </a:extLst>
            </p:cNvPr>
            <p:cNvSpPr>
              <a:spLocks noChangeArrowheads="1"/>
            </p:cNvSpPr>
            <p:nvPr/>
          </p:nvSpPr>
          <p:spPr bwMode="auto">
            <a:xfrm>
              <a:off x="4252" y="5546"/>
              <a:ext cx="1750" cy="5564"/>
            </a:xfrm>
            <a:prstGeom prst="rect">
              <a:avLst/>
            </a:prstGeom>
            <a:gradFill rotWithShape="1">
              <a:gsLst>
                <a:gs pos="0">
                  <a:srgbClr val="F6CFC0">
                    <a:alpha val="29999"/>
                  </a:srgbClr>
                </a:gs>
                <a:gs pos="100000">
                  <a:srgbClr val="F6CFC0">
                    <a:alpha val="2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636" name="Rectangle 8">
              <a:extLst>
                <a:ext uri="{FF2B5EF4-FFF2-40B4-BE49-F238E27FC236}">
                  <a16:creationId xmlns:a16="http://schemas.microsoft.com/office/drawing/2014/main" id="{9949CACB-E4A9-4BEC-BF77-DB86F15DA40A}"/>
                </a:ext>
              </a:extLst>
            </p:cNvPr>
            <p:cNvSpPr>
              <a:spLocks noChangeArrowheads="1"/>
            </p:cNvSpPr>
            <p:nvPr/>
          </p:nvSpPr>
          <p:spPr bwMode="auto">
            <a:xfrm>
              <a:off x="2283" y="5546"/>
              <a:ext cx="1969" cy="5577"/>
            </a:xfrm>
            <a:prstGeom prst="rect">
              <a:avLst/>
            </a:prstGeom>
            <a:gradFill rotWithShape="1">
              <a:gsLst>
                <a:gs pos="0">
                  <a:srgbClr val="BBE0E3">
                    <a:alpha val="29999"/>
                  </a:srgbClr>
                </a:gs>
                <a:gs pos="100000">
                  <a:srgbClr val="D9EEF0">
                    <a:alpha val="2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637" name="Text Box 9">
              <a:extLst>
                <a:ext uri="{FF2B5EF4-FFF2-40B4-BE49-F238E27FC236}">
                  <a16:creationId xmlns:a16="http://schemas.microsoft.com/office/drawing/2014/main" id="{13F03CE9-8E5A-489B-9C64-106B673D9F41}"/>
                </a:ext>
              </a:extLst>
            </p:cNvPr>
            <p:cNvSpPr txBox="1">
              <a:spLocks noChangeArrowheads="1"/>
            </p:cNvSpPr>
            <p:nvPr/>
          </p:nvSpPr>
          <p:spPr bwMode="auto">
            <a:xfrm>
              <a:off x="4667" y="9538"/>
              <a:ext cx="169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Skepticism</a:t>
              </a:r>
              <a:endParaRPr lang="en-US" altLang="en-US" sz="1800" b="1"/>
            </a:p>
          </p:txBody>
        </p:sp>
        <p:sp>
          <p:nvSpPr>
            <p:cNvPr id="26638" name="Text Box 10">
              <a:extLst>
                <a:ext uri="{FF2B5EF4-FFF2-40B4-BE49-F238E27FC236}">
                  <a16:creationId xmlns:a16="http://schemas.microsoft.com/office/drawing/2014/main" id="{251323D9-0A23-4F3F-A4A5-9700C2B38C79}"/>
                </a:ext>
              </a:extLst>
            </p:cNvPr>
            <p:cNvSpPr txBox="1">
              <a:spLocks noChangeArrowheads="1"/>
            </p:cNvSpPr>
            <p:nvPr/>
          </p:nvSpPr>
          <p:spPr bwMode="auto">
            <a:xfrm>
              <a:off x="4580" y="9080"/>
              <a:ext cx="169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Stress</a:t>
              </a:r>
              <a:endParaRPr lang="en-US" altLang="en-US" sz="1800" b="1"/>
            </a:p>
          </p:txBody>
        </p:sp>
        <p:sp>
          <p:nvSpPr>
            <p:cNvPr id="26639" name="Text Box 11">
              <a:extLst>
                <a:ext uri="{FF2B5EF4-FFF2-40B4-BE49-F238E27FC236}">
                  <a16:creationId xmlns:a16="http://schemas.microsoft.com/office/drawing/2014/main" id="{5D871F94-5D9C-42C0-92F2-43D2F6486072}"/>
                </a:ext>
              </a:extLst>
            </p:cNvPr>
            <p:cNvSpPr txBox="1">
              <a:spLocks noChangeArrowheads="1"/>
            </p:cNvSpPr>
            <p:nvPr/>
          </p:nvSpPr>
          <p:spPr bwMode="auto">
            <a:xfrm>
              <a:off x="5072" y="8718"/>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Fear</a:t>
              </a:r>
              <a:endParaRPr lang="en-US" altLang="en-US" sz="1800" b="1"/>
            </a:p>
          </p:txBody>
        </p:sp>
        <p:sp>
          <p:nvSpPr>
            <p:cNvPr id="26640" name="Text Box 12">
              <a:extLst>
                <a:ext uri="{FF2B5EF4-FFF2-40B4-BE49-F238E27FC236}">
                  <a16:creationId xmlns:a16="http://schemas.microsoft.com/office/drawing/2014/main" id="{CAA9F6BF-DC11-4CC8-B8A0-E05757D9ED90}"/>
                </a:ext>
              </a:extLst>
            </p:cNvPr>
            <p:cNvSpPr txBox="1">
              <a:spLocks noChangeArrowheads="1"/>
            </p:cNvSpPr>
            <p:nvPr/>
          </p:nvSpPr>
          <p:spPr bwMode="auto">
            <a:xfrm>
              <a:off x="5897" y="8334"/>
              <a:ext cx="169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Exploration</a:t>
              </a:r>
              <a:endParaRPr lang="en-US" altLang="en-US" sz="1800" b="1"/>
            </a:p>
          </p:txBody>
        </p:sp>
        <p:sp>
          <p:nvSpPr>
            <p:cNvPr id="26641" name="Text Box 13">
              <a:extLst>
                <a:ext uri="{FF2B5EF4-FFF2-40B4-BE49-F238E27FC236}">
                  <a16:creationId xmlns:a16="http://schemas.microsoft.com/office/drawing/2014/main" id="{8D08CE51-BEE0-412D-A55D-97BF812C766C}"/>
                </a:ext>
              </a:extLst>
            </p:cNvPr>
            <p:cNvSpPr txBox="1">
              <a:spLocks noChangeArrowheads="1"/>
            </p:cNvSpPr>
            <p:nvPr/>
          </p:nvSpPr>
          <p:spPr bwMode="auto">
            <a:xfrm>
              <a:off x="6319" y="7880"/>
              <a:ext cx="1696"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Excitement</a:t>
              </a:r>
              <a:endParaRPr lang="en-US" altLang="en-US" sz="1800" b="1"/>
            </a:p>
          </p:txBody>
        </p:sp>
        <p:sp>
          <p:nvSpPr>
            <p:cNvPr id="26642" name="Text Box 14">
              <a:extLst>
                <a:ext uri="{FF2B5EF4-FFF2-40B4-BE49-F238E27FC236}">
                  <a16:creationId xmlns:a16="http://schemas.microsoft.com/office/drawing/2014/main" id="{14EDC2F8-162B-4336-ACE4-8002AE3EC1E4}"/>
                </a:ext>
              </a:extLst>
            </p:cNvPr>
            <p:cNvSpPr txBox="1">
              <a:spLocks noChangeArrowheads="1"/>
            </p:cNvSpPr>
            <p:nvPr/>
          </p:nvSpPr>
          <p:spPr bwMode="auto">
            <a:xfrm>
              <a:off x="7455" y="6503"/>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Commitment</a:t>
              </a:r>
              <a:endParaRPr lang="en-US" altLang="en-US" sz="1800" b="1"/>
            </a:p>
          </p:txBody>
        </p:sp>
        <p:sp>
          <p:nvSpPr>
            <p:cNvPr id="26643" name="Text Box 15">
              <a:extLst>
                <a:ext uri="{FF2B5EF4-FFF2-40B4-BE49-F238E27FC236}">
                  <a16:creationId xmlns:a16="http://schemas.microsoft.com/office/drawing/2014/main" id="{C225B884-71C4-4A97-9863-1C69010BB969}"/>
                </a:ext>
              </a:extLst>
            </p:cNvPr>
            <p:cNvSpPr txBox="1">
              <a:spLocks noChangeArrowheads="1"/>
            </p:cNvSpPr>
            <p:nvPr/>
          </p:nvSpPr>
          <p:spPr bwMode="auto">
            <a:xfrm>
              <a:off x="1955" y="7838"/>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ko-KR" sz="1100" b="1">
                  <a:solidFill>
                    <a:srgbClr val="AA0E46"/>
                  </a:solidFill>
                  <a:ea typeface="Batang" panose="02030600000101010101" pitchFamily="18" charset="-127"/>
                </a:rPr>
                <a:t>Excitement for some</a:t>
              </a:r>
              <a:endParaRPr lang="en-US" altLang="en-US" sz="1800" b="1"/>
            </a:p>
          </p:txBody>
        </p:sp>
        <p:sp>
          <p:nvSpPr>
            <p:cNvPr id="26644" name="Text Box 16">
              <a:extLst>
                <a:ext uri="{FF2B5EF4-FFF2-40B4-BE49-F238E27FC236}">
                  <a16:creationId xmlns:a16="http://schemas.microsoft.com/office/drawing/2014/main" id="{F71CB2C7-26F5-464D-A064-97A34A5364A6}"/>
                </a:ext>
              </a:extLst>
            </p:cNvPr>
            <p:cNvSpPr txBox="1">
              <a:spLocks noChangeArrowheads="1"/>
            </p:cNvSpPr>
            <p:nvPr/>
          </p:nvSpPr>
          <p:spPr bwMode="auto">
            <a:xfrm>
              <a:off x="2119" y="8526"/>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Resistance</a:t>
              </a:r>
              <a:endParaRPr lang="en-US" altLang="en-US" sz="1800" b="1"/>
            </a:p>
          </p:txBody>
        </p:sp>
        <p:sp>
          <p:nvSpPr>
            <p:cNvPr id="26645" name="Text Box 17">
              <a:extLst>
                <a:ext uri="{FF2B5EF4-FFF2-40B4-BE49-F238E27FC236}">
                  <a16:creationId xmlns:a16="http://schemas.microsoft.com/office/drawing/2014/main" id="{0BABBF9B-FB54-4DAD-8BEA-649C4A4FAFF9}"/>
                </a:ext>
              </a:extLst>
            </p:cNvPr>
            <p:cNvSpPr txBox="1">
              <a:spLocks noChangeArrowheads="1"/>
            </p:cNvSpPr>
            <p:nvPr/>
          </p:nvSpPr>
          <p:spPr bwMode="auto">
            <a:xfrm>
              <a:off x="2174" y="9447"/>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Lack of Trust</a:t>
              </a:r>
              <a:endParaRPr lang="en-US" altLang="en-US" sz="1800" b="1"/>
            </a:p>
          </p:txBody>
        </p:sp>
        <p:sp>
          <p:nvSpPr>
            <p:cNvPr id="26646" name="Text Box 18">
              <a:extLst>
                <a:ext uri="{FF2B5EF4-FFF2-40B4-BE49-F238E27FC236}">
                  <a16:creationId xmlns:a16="http://schemas.microsoft.com/office/drawing/2014/main" id="{B34AFE75-4F02-4E54-87D5-E22CDBAEE80F}"/>
                </a:ext>
              </a:extLst>
            </p:cNvPr>
            <p:cNvSpPr txBox="1">
              <a:spLocks noChangeArrowheads="1"/>
            </p:cNvSpPr>
            <p:nvPr/>
          </p:nvSpPr>
          <p:spPr bwMode="auto">
            <a:xfrm>
              <a:off x="2844" y="8968"/>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Anger</a:t>
              </a:r>
              <a:endParaRPr lang="en-US" altLang="en-US" sz="1800" b="1"/>
            </a:p>
          </p:txBody>
        </p:sp>
        <p:sp>
          <p:nvSpPr>
            <p:cNvPr id="26647" name="Text Box 19">
              <a:extLst>
                <a:ext uri="{FF2B5EF4-FFF2-40B4-BE49-F238E27FC236}">
                  <a16:creationId xmlns:a16="http://schemas.microsoft.com/office/drawing/2014/main" id="{FF4856BD-4E50-477F-B994-026EFCF3F791}"/>
                </a:ext>
              </a:extLst>
            </p:cNvPr>
            <p:cNvSpPr txBox="1">
              <a:spLocks noChangeArrowheads="1"/>
            </p:cNvSpPr>
            <p:nvPr/>
          </p:nvSpPr>
          <p:spPr bwMode="auto">
            <a:xfrm>
              <a:off x="2831" y="10032"/>
              <a:ext cx="1730" cy="35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Anxiety</a:t>
              </a:r>
              <a:endParaRPr lang="en-US" altLang="en-US" sz="1800" b="1"/>
            </a:p>
          </p:txBody>
        </p:sp>
        <p:sp>
          <p:nvSpPr>
            <p:cNvPr id="26648" name="Freeform 20">
              <a:extLst>
                <a:ext uri="{FF2B5EF4-FFF2-40B4-BE49-F238E27FC236}">
                  <a16:creationId xmlns:a16="http://schemas.microsoft.com/office/drawing/2014/main" id="{DA3B4FB6-29D1-4D81-8365-DF4D4A7429C6}"/>
                </a:ext>
              </a:extLst>
            </p:cNvPr>
            <p:cNvSpPr>
              <a:spLocks/>
            </p:cNvSpPr>
            <p:nvPr/>
          </p:nvSpPr>
          <p:spPr bwMode="auto">
            <a:xfrm>
              <a:off x="3377" y="5874"/>
              <a:ext cx="5687" cy="3354"/>
            </a:xfrm>
            <a:custGeom>
              <a:avLst/>
              <a:gdLst>
                <a:gd name="T0" fmla="*/ 0 w 2544"/>
                <a:gd name="T1" fmla="*/ 55886 h 1392"/>
                <a:gd name="T2" fmla="*/ 32162 w 2544"/>
                <a:gd name="T3" fmla="*/ 106538 h 1392"/>
                <a:gd name="T4" fmla="*/ 109855 w 2544"/>
                <a:gd name="T5" fmla="*/ 16883 h 1392"/>
                <a:gd name="T6" fmla="*/ 142016 w 2544"/>
                <a:gd name="T7" fmla="*/ 5190 h 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44" h="1392">
                  <a:moveTo>
                    <a:pt x="0" y="688"/>
                  </a:moveTo>
                  <a:cubicBezTo>
                    <a:pt x="124" y="1040"/>
                    <a:pt x="248" y="1392"/>
                    <a:pt x="576" y="1312"/>
                  </a:cubicBezTo>
                  <a:cubicBezTo>
                    <a:pt x="904" y="1232"/>
                    <a:pt x="1640" y="416"/>
                    <a:pt x="1968" y="208"/>
                  </a:cubicBezTo>
                  <a:cubicBezTo>
                    <a:pt x="2296" y="0"/>
                    <a:pt x="2440" y="88"/>
                    <a:pt x="2544" y="64"/>
                  </a:cubicBezTo>
                </a:path>
              </a:pathLst>
            </a:custGeom>
            <a:noFill/>
            <a:ln w="38100" cmpd="sng">
              <a:solidFill>
                <a:srgbClr val="A50021"/>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9" name="Freeform 21">
              <a:extLst>
                <a:ext uri="{FF2B5EF4-FFF2-40B4-BE49-F238E27FC236}">
                  <a16:creationId xmlns:a16="http://schemas.microsoft.com/office/drawing/2014/main" id="{CFBE69A4-9246-4CBA-923A-04A5C7D8D5DD}"/>
                </a:ext>
              </a:extLst>
            </p:cNvPr>
            <p:cNvSpPr>
              <a:spLocks/>
            </p:cNvSpPr>
            <p:nvPr/>
          </p:nvSpPr>
          <p:spPr bwMode="auto">
            <a:xfrm>
              <a:off x="3486" y="7624"/>
              <a:ext cx="2953" cy="875"/>
            </a:xfrm>
            <a:custGeom>
              <a:avLst/>
              <a:gdLst>
                <a:gd name="T0" fmla="*/ 0 w 864"/>
                <a:gd name="T1" fmla="*/ 0 h 240"/>
                <a:gd name="T2" fmla="*/ 179032 w 864"/>
                <a:gd name="T3" fmla="*/ 154587 h 240"/>
                <a:gd name="T4" fmla="*/ 402965 w 864"/>
                <a:gd name="T5" fmla="*/ 0 h 240"/>
                <a:gd name="T6" fmla="*/ 0 60000 65536"/>
                <a:gd name="T7" fmla="*/ 0 60000 65536"/>
                <a:gd name="T8" fmla="*/ 0 60000 65536"/>
              </a:gdLst>
              <a:ahLst/>
              <a:cxnLst>
                <a:cxn ang="T6">
                  <a:pos x="T0" y="T1"/>
                </a:cxn>
                <a:cxn ang="T7">
                  <a:pos x="T2" y="T3"/>
                </a:cxn>
                <a:cxn ang="T8">
                  <a:pos x="T4" y="T5"/>
                </a:cxn>
              </a:cxnLst>
              <a:rect l="0" t="0" r="r" b="b"/>
              <a:pathLst>
                <a:path w="864" h="240">
                  <a:moveTo>
                    <a:pt x="0" y="0"/>
                  </a:moveTo>
                  <a:cubicBezTo>
                    <a:pt x="120" y="120"/>
                    <a:pt x="240" y="240"/>
                    <a:pt x="384" y="240"/>
                  </a:cubicBezTo>
                  <a:cubicBezTo>
                    <a:pt x="528" y="240"/>
                    <a:pt x="776" y="40"/>
                    <a:pt x="864" y="0"/>
                  </a:cubicBezTo>
                </a:path>
              </a:pathLst>
            </a:custGeom>
            <a:noFill/>
            <a:ln w="9525" cap="flat">
              <a:solidFill>
                <a:srgbClr val="000000"/>
              </a:solidFill>
              <a:prstDash val="dash"/>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50" name="Text Box 22">
              <a:extLst>
                <a:ext uri="{FF2B5EF4-FFF2-40B4-BE49-F238E27FC236}">
                  <a16:creationId xmlns:a16="http://schemas.microsoft.com/office/drawing/2014/main" id="{BC7BC2AA-5F36-4853-8C6D-4E8D555C6454}"/>
                </a:ext>
              </a:extLst>
            </p:cNvPr>
            <p:cNvSpPr txBox="1">
              <a:spLocks noChangeArrowheads="1"/>
            </p:cNvSpPr>
            <p:nvPr/>
          </p:nvSpPr>
          <p:spPr bwMode="auto">
            <a:xfrm>
              <a:off x="1080" y="5329"/>
              <a:ext cx="2516" cy="89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ko-KR" sz="1200" b="1">
                  <a:solidFill>
                    <a:srgbClr val="000000"/>
                  </a:solidFill>
                  <a:ea typeface="Batang" panose="02030600000101010101" pitchFamily="18" charset="-127"/>
                </a:rPr>
                <a:t>Phase 1</a:t>
              </a:r>
            </a:p>
            <a:p>
              <a:pPr algn="ctr" eaLnBrk="1" hangingPunct="1">
                <a:spcBef>
                  <a:spcPct val="0"/>
                </a:spcBef>
                <a:buClrTx/>
                <a:buFontTx/>
                <a:buNone/>
              </a:pPr>
              <a:r>
                <a:rPr lang="en-US" altLang="ko-KR" sz="1200" b="1">
                  <a:solidFill>
                    <a:srgbClr val="000000"/>
                  </a:solidFill>
                  <a:ea typeface="Batang" panose="02030600000101010101" pitchFamily="18" charset="-127"/>
                </a:rPr>
                <a:t>Discovering the Change </a:t>
              </a:r>
              <a:endParaRPr lang="en-US" altLang="en-US" sz="1800" b="1"/>
            </a:p>
          </p:txBody>
        </p:sp>
        <p:sp>
          <p:nvSpPr>
            <p:cNvPr id="26651" name="Text Box 23">
              <a:extLst>
                <a:ext uri="{FF2B5EF4-FFF2-40B4-BE49-F238E27FC236}">
                  <a16:creationId xmlns:a16="http://schemas.microsoft.com/office/drawing/2014/main" id="{0CC0DA3A-81B4-4DDE-A269-0C417B984E50}"/>
                </a:ext>
              </a:extLst>
            </p:cNvPr>
            <p:cNvSpPr txBox="1">
              <a:spLocks noChangeArrowheads="1"/>
            </p:cNvSpPr>
            <p:nvPr/>
          </p:nvSpPr>
          <p:spPr bwMode="auto">
            <a:xfrm>
              <a:off x="4142" y="10797"/>
              <a:ext cx="2516" cy="89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ko-KR" sz="1200" b="1">
                  <a:solidFill>
                    <a:srgbClr val="333399"/>
                  </a:solidFill>
                  <a:ea typeface="Batang" panose="02030600000101010101" pitchFamily="18" charset="-127"/>
                </a:rPr>
                <a:t>Phase 2</a:t>
              </a:r>
            </a:p>
            <a:p>
              <a:pPr algn="ctr" eaLnBrk="1" hangingPunct="1">
                <a:spcBef>
                  <a:spcPct val="0"/>
                </a:spcBef>
                <a:buClrTx/>
                <a:buFontTx/>
                <a:buNone/>
              </a:pPr>
              <a:r>
                <a:rPr lang="en-US" altLang="ko-KR" sz="1200" b="1">
                  <a:solidFill>
                    <a:srgbClr val="333399"/>
                  </a:solidFill>
                  <a:ea typeface="Batang" panose="02030600000101010101" pitchFamily="18" charset="-127"/>
                </a:rPr>
                <a:t>Managing the  Challenges</a:t>
              </a:r>
              <a:r>
                <a:rPr lang="en-US" altLang="ko-KR" sz="1200" b="1">
                  <a:solidFill>
                    <a:srgbClr val="000000"/>
                  </a:solidFill>
                  <a:ea typeface="Batang" panose="02030600000101010101" pitchFamily="18" charset="-127"/>
                </a:rPr>
                <a:t> </a:t>
              </a:r>
              <a:endParaRPr lang="en-US" altLang="en-US" sz="1800" b="1"/>
            </a:p>
          </p:txBody>
        </p:sp>
        <p:sp>
          <p:nvSpPr>
            <p:cNvPr id="26652" name="Text Box 24">
              <a:extLst>
                <a:ext uri="{FF2B5EF4-FFF2-40B4-BE49-F238E27FC236}">
                  <a16:creationId xmlns:a16="http://schemas.microsoft.com/office/drawing/2014/main" id="{89380B4C-0320-4041-9D96-0ED25D1A68B6}"/>
                </a:ext>
              </a:extLst>
            </p:cNvPr>
            <p:cNvSpPr txBox="1">
              <a:spLocks noChangeArrowheads="1"/>
            </p:cNvSpPr>
            <p:nvPr/>
          </p:nvSpPr>
          <p:spPr bwMode="auto">
            <a:xfrm>
              <a:off x="6658" y="4890"/>
              <a:ext cx="2515" cy="63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ko-KR" sz="1200" b="1">
                  <a:solidFill>
                    <a:srgbClr val="A50021"/>
                  </a:solidFill>
                  <a:ea typeface="Batang" panose="02030600000101010101" pitchFamily="18" charset="-127"/>
                </a:rPr>
                <a:t>Phase 3</a:t>
              </a:r>
            </a:p>
            <a:p>
              <a:pPr algn="ctr" eaLnBrk="1" hangingPunct="1">
                <a:spcBef>
                  <a:spcPct val="0"/>
                </a:spcBef>
                <a:buClrTx/>
                <a:buFontTx/>
                <a:buNone/>
              </a:pPr>
              <a:r>
                <a:rPr lang="en-US" altLang="ko-KR" sz="1200" b="1">
                  <a:solidFill>
                    <a:srgbClr val="A50021"/>
                  </a:solidFill>
                  <a:ea typeface="Batang" panose="02030600000101010101" pitchFamily="18" charset="-127"/>
                </a:rPr>
                <a:t>Embracing Change</a:t>
              </a:r>
              <a:r>
                <a:rPr lang="en-US" altLang="ko-KR" sz="1200" b="1">
                  <a:solidFill>
                    <a:srgbClr val="000000"/>
                  </a:solidFill>
                  <a:ea typeface="Batang" panose="02030600000101010101" pitchFamily="18" charset="-127"/>
                </a:rPr>
                <a:t> </a:t>
              </a:r>
              <a:endParaRPr lang="en-US" altLang="en-US" sz="1800" b="1"/>
            </a:p>
          </p:txBody>
        </p:sp>
        <p:sp>
          <p:nvSpPr>
            <p:cNvPr id="26653" name="Text Box 25">
              <a:extLst>
                <a:ext uri="{FF2B5EF4-FFF2-40B4-BE49-F238E27FC236}">
                  <a16:creationId xmlns:a16="http://schemas.microsoft.com/office/drawing/2014/main" id="{EAD48DF5-9E0C-4C00-A564-1BB86470ECBD}"/>
                </a:ext>
              </a:extLst>
            </p:cNvPr>
            <p:cNvSpPr txBox="1">
              <a:spLocks noChangeArrowheads="1"/>
            </p:cNvSpPr>
            <p:nvPr/>
          </p:nvSpPr>
          <p:spPr bwMode="auto">
            <a:xfrm>
              <a:off x="2611" y="7187"/>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Wonder</a:t>
              </a:r>
              <a:endParaRPr lang="en-US" altLang="en-US" sz="1800" b="1"/>
            </a:p>
          </p:txBody>
        </p:sp>
        <p:sp>
          <p:nvSpPr>
            <p:cNvPr id="26654" name="Text Box 26">
              <a:extLst>
                <a:ext uri="{FF2B5EF4-FFF2-40B4-BE49-F238E27FC236}">
                  <a16:creationId xmlns:a16="http://schemas.microsoft.com/office/drawing/2014/main" id="{40EBA616-F923-4109-AD13-4ACDFE4605DE}"/>
                </a:ext>
              </a:extLst>
            </p:cNvPr>
            <p:cNvSpPr txBox="1">
              <a:spLocks noChangeArrowheads="1"/>
            </p:cNvSpPr>
            <p:nvPr/>
          </p:nvSpPr>
          <p:spPr bwMode="auto">
            <a:xfrm>
              <a:off x="2283" y="6633"/>
              <a:ext cx="169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Denial</a:t>
              </a:r>
              <a:endParaRPr lang="en-US" altLang="en-US" sz="1800" b="1"/>
            </a:p>
          </p:txBody>
        </p:sp>
        <p:sp>
          <p:nvSpPr>
            <p:cNvPr id="26655" name="Text Box 27">
              <a:extLst>
                <a:ext uri="{FF2B5EF4-FFF2-40B4-BE49-F238E27FC236}">
                  <a16:creationId xmlns:a16="http://schemas.microsoft.com/office/drawing/2014/main" id="{76EAD4BB-EE2E-4105-B948-439127AC0859}"/>
                </a:ext>
              </a:extLst>
            </p:cNvPr>
            <p:cNvSpPr txBox="1">
              <a:spLocks noChangeArrowheads="1"/>
            </p:cNvSpPr>
            <p:nvPr/>
          </p:nvSpPr>
          <p:spPr bwMode="auto">
            <a:xfrm>
              <a:off x="4246" y="9897"/>
              <a:ext cx="1695"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Confusion</a:t>
              </a:r>
              <a:endParaRPr lang="en-US" altLang="en-US" sz="1800" b="1"/>
            </a:p>
          </p:txBody>
        </p:sp>
        <p:sp>
          <p:nvSpPr>
            <p:cNvPr id="26656" name="Text Box 28">
              <a:extLst>
                <a:ext uri="{FF2B5EF4-FFF2-40B4-BE49-F238E27FC236}">
                  <a16:creationId xmlns:a16="http://schemas.microsoft.com/office/drawing/2014/main" id="{D3D4E7E3-CDBB-44B9-96CD-042FB6256C8B}"/>
                </a:ext>
              </a:extLst>
            </p:cNvPr>
            <p:cNvSpPr txBox="1">
              <a:spLocks noChangeArrowheads="1"/>
            </p:cNvSpPr>
            <p:nvPr/>
          </p:nvSpPr>
          <p:spPr bwMode="auto">
            <a:xfrm>
              <a:off x="4471" y="10331"/>
              <a:ext cx="1693"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Isolation</a:t>
              </a:r>
              <a:endParaRPr lang="en-US" altLang="en-US" sz="1800" b="1"/>
            </a:p>
          </p:txBody>
        </p:sp>
        <p:sp>
          <p:nvSpPr>
            <p:cNvPr id="26657" name="Text Box 29">
              <a:extLst>
                <a:ext uri="{FF2B5EF4-FFF2-40B4-BE49-F238E27FC236}">
                  <a16:creationId xmlns:a16="http://schemas.microsoft.com/office/drawing/2014/main" id="{A502F249-FD7B-4C43-ADBB-1F908B992F66}"/>
                </a:ext>
              </a:extLst>
            </p:cNvPr>
            <p:cNvSpPr txBox="1">
              <a:spLocks noChangeArrowheads="1"/>
            </p:cNvSpPr>
            <p:nvPr/>
          </p:nvSpPr>
          <p:spPr bwMode="auto">
            <a:xfrm>
              <a:off x="6858" y="7430"/>
              <a:ext cx="169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Resolve</a:t>
              </a:r>
              <a:endParaRPr lang="en-US" altLang="en-US" sz="1800" b="1"/>
            </a:p>
          </p:txBody>
        </p:sp>
        <p:sp>
          <p:nvSpPr>
            <p:cNvPr id="26658" name="Text Box 30">
              <a:extLst>
                <a:ext uri="{FF2B5EF4-FFF2-40B4-BE49-F238E27FC236}">
                  <a16:creationId xmlns:a16="http://schemas.microsoft.com/office/drawing/2014/main" id="{138FDF74-B008-483F-B054-94A05C1AD1D5}"/>
                </a:ext>
              </a:extLst>
            </p:cNvPr>
            <p:cNvSpPr txBox="1">
              <a:spLocks noChangeArrowheads="1"/>
            </p:cNvSpPr>
            <p:nvPr/>
          </p:nvSpPr>
          <p:spPr bwMode="auto">
            <a:xfrm>
              <a:off x="7273" y="6997"/>
              <a:ext cx="169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10" tIns="41605" rIns="83210" bIns="41605"/>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ko-KR" sz="1100" b="1">
                  <a:solidFill>
                    <a:srgbClr val="AA0E46"/>
                  </a:solidFill>
                  <a:ea typeface="Batang" panose="02030600000101010101" pitchFamily="18" charset="-127"/>
                </a:rPr>
                <a:t>Contentment</a:t>
              </a:r>
              <a:endParaRPr lang="en-US" altLang="en-US" sz="1800" b="1"/>
            </a:p>
          </p:txBody>
        </p:sp>
        <p:sp>
          <p:nvSpPr>
            <p:cNvPr id="26659" name="Text Box 31">
              <a:extLst>
                <a:ext uri="{FF2B5EF4-FFF2-40B4-BE49-F238E27FC236}">
                  <a16:creationId xmlns:a16="http://schemas.microsoft.com/office/drawing/2014/main" id="{3F7D2CB8-E444-4861-A063-D68ABEB5F65F}"/>
                </a:ext>
              </a:extLst>
            </p:cNvPr>
            <p:cNvSpPr txBox="1">
              <a:spLocks noChangeArrowheads="1"/>
            </p:cNvSpPr>
            <p:nvPr/>
          </p:nvSpPr>
          <p:spPr bwMode="auto">
            <a:xfrm>
              <a:off x="3945" y="6150"/>
              <a:ext cx="2130" cy="1590"/>
            </a:xfrm>
            <a:prstGeom prst="rect">
              <a:avLst/>
            </a:prstGeom>
            <a:solidFill>
              <a:srgbClr val="C4FCE9"/>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ko-KR" sz="1000" b="1">
                  <a:solidFill>
                    <a:srgbClr val="800000"/>
                  </a:solidFill>
                  <a:ea typeface="Batang" panose="02030600000101010101" pitchFamily="18" charset="-127"/>
                </a:rPr>
                <a:t>Applying the principles of this module helps you minimize the dip and maximize the benefits</a:t>
              </a:r>
              <a:endParaRPr lang="en-US" altLang="en-US" sz="1800" b="1"/>
            </a:p>
          </p:txBody>
        </p:sp>
      </p:grpSp>
      <p:sp>
        <p:nvSpPr>
          <p:cNvPr id="105504" name="Rectangle 32">
            <a:extLst>
              <a:ext uri="{FF2B5EF4-FFF2-40B4-BE49-F238E27FC236}">
                <a16:creationId xmlns:a16="http://schemas.microsoft.com/office/drawing/2014/main" id="{7FF47072-B589-442E-9AEA-DDDB8BCB9F34}"/>
              </a:ext>
            </a:extLst>
          </p:cNvPr>
          <p:cNvSpPr>
            <a:spLocks noChangeArrowheads="1"/>
          </p:cNvSpPr>
          <p:nvPr/>
        </p:nvSpPr>
        <p:spPr bwMode="auto">
          <a:xfrm>
            <a:off x="431800" y="8636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5505" name="Text Box 33">
            <a:extLst>
              <a:ext uri="{FF2B5EF4-FFF2-40B4-BE49-F238E27FC236}">
                <a16:creationId xmlns:a16="http://schemas.microsoft.com/office/drawing/2014/main" id="{CB3FA4EA-2931-48D7-BA31-9C838A6F2DA8}"/>
              </a:ext>
            </a:extLst>
          </p:cNvPr>
          <p:cNvSpPr txBox="1">
            <a:spLocks noChangeArrowheads="1"/>
          </p:cNvSpPr>
          <p:nvPr/>
        </p:nvSpPr>
        <p:spPr bwMode="auto">
          <a:xfrm>
            <a:off x="152400" y="2057400"/>
            <a:ext cx="1790700" cy="915988"/>
          </a:xfrm>
          <a:prstGeom prst="rect">
            <a:avLst/>
          </a:prstGeom>
          <a:solidFill>
            <a:srgbClr val="000099"/>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800" b="1">
                <a:solidFill>
                  <a:schemeClr val="bg1"/>
                </a:solidFill>
              </a:rPr>
              <a:t>Changes can be positive or negative</a:t>
            </a:r>
          </a:p>
        </p:txBody>
      </p:sp>
      <p:sp>
        <p:nvSpPr>
          <p:cNvPr id="105506" name="Text Box 34">
            <a:extLst>
              <a:ext uri="{FF2B5EF4-FFF2-40B4-BE49-F238E27FC236}">
                <a16:creationId xmlns:a16="http://schemas.microsoft.com/office/drawing/2014/main" id="{34272389-BAD2-41BF-B12B-A81E38B0DCAE}"/>
              </a:ext>
            </a:extLst>
          </p:cNvPr>
          <p:cNvSpPr txBox="1">
            <a:spLocks noChangeArrowheads="1"/>
          </p:cNvSpPr>
          <p:nvPr/>
        </p:nvSpPr>
        <p:spPr bwMode="auto">
          <a:xfrm>
            <a:off x="7188200" y="647700"/>
            <a:ext cx="1752600" cy="2014538"/>
          </a:xfrm>
          <a:prstGeom prst="rect">
            <a:avLst/>
          </a:prstGeom>
          <a:solidFill>
            <a:srgbClr val="000099"/>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800" b="1">
                <a:solidFill>
                  <a:schemeClr val="bg1"/>
                </a:solidFill>
              </a:rPr>
              <a:t>Goal is to make the transition through the change towards phase 3</a:t>
            </a:r>
          </a:p>
        </p:txBody>
      </p:sp>
      <p:sp>
        <p:nvSpPr>
          <p:cNvPr id="105507" name="Text Box 35">
            <a:extLst>
              <a:ext uri="{FF2B5EF4-FFF2-40B4-BE49-F238E27FC236}">
                <a16:creationId xmlns:a16="http://schemas.microsoft.com/office/drawing/2014/main" id="{51DF93AA-9F78-4E66-B602-237D3386B109}"/>
              </a:ext>
            </a:extLst>
          </p:cNvPr>
          <p:cNvSpPr txBox="1">
            <a:spLocks noChangeArrowheads="1"/>
          </p:cNvSpPr>
          <p:nvPr/>
        </p:nvSpPr>
        <p:spPr bwMode="auto">
          <a:xfrm>
            <a:off x="5448300" y="4521200"/>
            <a:ext cx="2705100" cy="915988"/>
          </a:xfrm>
          <a:prstGeom prst="rect">
            <a:avLst/>
          </a:prstGeom>
          <a:solidFill>
            <a:srgbClr val="000099"/>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800" b="1">
                <a:solidFill>
                  <a:schemeClr val="bg1"/>
                </a:solidFill>
              </a:rPr>
              <a:t>There are several stages you experience during changes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5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5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05" grpId="0" animBg="1"/>
      <p:bldP spid="105506" grpId="0" animBg="1"/>
      <p:bldP spid="1055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4974089C-FA12-4E70-B629-F75718BF00BE}"/>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C631B8C-84E8-41AF-9DDF-A13BDB606E97}" type="slidenum">
              <a:rPr lang="en-US" altLang="en-US" sz="1400" smtClean="0">
                <a:solidFill>
                  <a:srgbClr val="FFFFCC"/>
                </a:solidFill>
              </a:rPr>
              <a:pPr>
                <a:spcBef>
                  <a:spcPct val="0"/>
                </a:spcBef>
                <a:buClrTx/>
                <a:buFontTx/>
                <a:buNone/>
              </a:pPr>
              <a:t>13</a:t>
            </a:fld>
            <a:endParaRPr lang="en-US" altLang="en-US" sz="1400">
              <a:solidFill>
                <a:srgbClr val="FFFFCC"/>
              </a:solidFill>
            </a:endParaRPr>
          </a:p>
        </p:txBody>
      </p:sp>
      <p:sp>
        <p:nvSpPr>
          <p:cNvPr id="28675" name="Rectangle 2">
            <a:extLst>
              <a:ext uri="{FF2B5EF4-FFF2-40B4-BE49-F238E27FC236}">
                <a16:creationId xmlns:a16="http://schemas.microsoft.com/office/drawing/2014/main" id="{3F1D77C1-B98D-4619-BA7E-30C6AC6F4FFD}"/>
              </a:ext>
            </a:extLst>
          </p:cNvPr>
          <p:cNvSpPr>
            <a:spLocks noGrp="1" noChangeArrowheads="1"/>
          </p:cNvSpPr>
          <p:nvPr>
            <p:ph type="title"/>
          </p:nvPr>
        </p:nvSpPr>
        <p:spPr>
          <a:xfrm>
            <a:off x="228600" y="-114300"/>
            <a:ext cx="8229600" cy="1143000"/>
          </a:xfrm>
        </p:spPr>
        <p:txBody>
          <a:bodyPr/>
          <a:lstStyle/>
          <a:p>
            <a:pPr eaLnBrk="1" hangingPunct="1"/>
            <a:r>
              <a:rPr lang="en-US" altLang="en-US"/>
              <a:t> Getting Ahead of Change</a:t>
            </a:r>
          </a:p>
        </p:txBody>
      </p:sp>
      <p:sp>
        <p:nvSpPr>
          <p:cNvPr id="202783" name="Rectangle 31">
            <a:extLst>
              <a:ext uri="{FF2B5EF4-FFF2-40B4-BE49-F238E27FC236}">
                <a16:creationId xmlns:a16="http://schemas.microsoft.com/office/drawing/2014/main" id="{A9046929-C217-408A-8586-E38CD90F78A9}"/>
              </a:ext>
            </a:extLst>
          </p:cNvPr>
          <p:cNvSpPr>
            <a:spLocks noChangeArrowheads="1"/>
          </p:cNvSpPr>
          <p:nvPr/>
        </p:nvSpPr>
        <p:spPr bwMode="auto">
          <a:xfrm>
            <a:off x="431800" y="8636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8677" name="Text Box 32">
            <a:extLst>
              <a:ext uri="{FF2B5EF4-FFF2-40B4-BE49-F238E27FC236}">
                <a16:creationId xmlns:a16="http://schemas.microsoft.com/office/drawing/2014/main" id="{9BA736BA-2F60-442F-B2E1-C2F30809F930}"/>
              </a:ext>
            </a:extLst>
          </p:cNvPr>
          <p:cNvSpPr txBox="1">
            <a:spLocks noChangeArrowheads="1"/>
          </p:cNvSpPr>
          <p:nvPr/>
        </p:nvSpPr>
        <p:spPr bwMode="auto">
          <a:xfrm>
            <a:off x="317500" y="1930400"/>
            <a:ext cx="5330825" cy="1816100"/>
          </a:xfrm>
          <a:prstGeom prst="rect">
            <a:avLst/>
          </a:prstGeom>
          <a:solidFill>
            <a:srgbClr val="FFEBE1"/>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a:t>On post its, write down things you can do to prepare for future changes now.  Think about what the future might look like and how to best position yourself.  </a:t>
            </a:r>
          </a:p>
          <a:p>
            <a:pPr eaLnBrk="1" hangingPunct="1">
              <a:spcBef>
                <a:spcPct val="50000"/>
              </a:spcBef>
              <a:buClrTx/>
              <a:buFontTx/>
              <a:buNone/>
            </a:pPr>
            <a:r>
              <a:rPr lang="en-US" altLang="en-US" sz="1600"/>
              <a:t>Write down one idea per post it but as many ideas as you can think of.</a:t>
            </a:r>
          </a:p>
          <a:p>
            <a:pPr eaLnBrk="1" hangingPunct="1">
              <a:spcBef>
                <a:spcPct val="50000"/>
              </a:spcBef>
              <a:buClrTx/>
              <a:buFontTx/>
              <a:buNone/>
            </a:pPr>
            <a:r>
              <a:rPr lang="en-US" altLang="en-US" sz="1600"/>
              <a:t>Put these on the chart on wall</a:t>
            </a:r>
          </a:p>
        </p:txBody>
      </p:sp>
      <p:pic>
        <p:nvPicPr>
          <p:cNvPr id="28678" name="Picture 1">
            <a:extLst>
              <a:ext uri="{FF2B5EF4-FFF2-40B4-BE49-F238E27FC236}">
                <a16:creationId xmlns:a16="http://schemas.microsoft.com/office/drawing/2014/main" id="{2F1DF72C-D01F-4D23-905C-384D665CC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1246188"/>
            <a:ext cx="339248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11ED4523-0A6F-4614-AD56-03FEC7C77217}"/>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26D26121-EF49-49BD-9B10-C90F9BF3C0D8}" type="slidenum">
              <a:rPr lang="en-US" altLang="en-US" sz="1400" smtClean="0">
                <a:solidFill>
                  <a:srgbClr val="FFFFCC"/>
                </a:solidFill>
              </a:rPr>
              <a:pPr>
                <a:spcBef>
                  <a:spcPct val="0"/>
                </a:spcBef>
                <a:buClrTx/>
                <a:buFontTx/>
                <a:buNone/>
              </a:pPr>
              <a:t>14</a:t>
            </a:fld>
            <a:endParaRPr lang="en-US" altLang="en-US" sz="1400">
              <a:solidFill>
                <a:srgbClr val="FFFFCC"/>
              </a:solidFill>
            </a:endParaRPr>
          </a:p>
        </p:txBody>
      </p:sp>
      <p:sp>
        <p:nvSpPr>
          <p:cNvPr id="30723" name="Rectangle 2">
            <a:extLst>
              <a:ext uri="{FF2B5EF4-FFF2-40B4-BE49-F238E27FC236}">
                <a16:creationId xmlns:a16="http://schemas.microsoft.com/office/drawing/2014/main" id="{B4EDA6C8-F02A-4A21-AA15-1CAF8D538052}"/>
              </a:ext>
            </a:extLst>
          </p:cNvPr>
          <p:cNvSpPr>
            <a:spLocks noGrp="1" noChangeArrowheads="1"/>
          </p:cNvSpPr>
          <p:nvPr>
            <p:ph type="title"/>
          </p:nvPr>
        </p:nvSpPr>
        <p:spPr>
          <a:xfrm>
            <a:off x="228600" y="-114300"/>
            <a:ext cx="8229600" cy="1143000"/>
          </a:xfrm>
        </p:spPr>
        <p:txBody>
          <a:bodyPr/>
          <a:lstStyle/>
          <a:p>
            <a:pPr eaLnBrk="1" hangingPunct="1"/>
            <a:r>
              <a:rPr lang="en-US" altLang="en-US"/>
              <a:t>Making the Transition</a:t>
            </a:r>
          </a:p>
        </p:txBody>
      </p:sp>
      <p:sp>
        <p:nvSpPr>
          <p:cNvPr id="200735" name="Rectangle 31">
            <a:extLst>
              <a:ext uri="{FF2B5EF4-FFF2-40B4-BE49-F238E27FC236}">
                <a16:creationId xmlns:a16="http://schemas.microsoft.com/office/drawing/2014/main" id="{B2044BEC-42CC-4369-94EC-92B0D91DE8C9}"/>
              </a:ext>
            </a:extLst>
          </p:cNvPr>
          <p:cNvSpPr>
            <a:spLocks noChangeArrowheads="1"/>
          </p:cNvSpPr>
          <p:nvPr/>
        </p:nvSpPr>
        <p:spPr bwMode="auto">
          <a:xfrm>
            <a:off x="431800" y="8636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0725" name="Text Box 32">
            <a:extLst>
              <a:ext uri="{FF2B5EF4-FFF2-40B4-BE49-F238E27FC236}">
                <a16:creationId xmlns:a16="http://schemas.microsoft.com/office/drawing/2014/main" id="{62B2074D-2447-4DCA-B5CD-2EB56FDAC0C8}"/>
              </a:ext>
            </a:extLst>
          </p:cNvPr>
          <p:cNvSpPr txBox="1">
            <a:spLocks noChangeArrowheads="1"/>
          </p:cNvSpPr>
          <p:nvPr/>
        </p:nvSpPr>
        <p:spPr bwMode="auto">
          <a:xfrm>
            <a:off x="228600" y="2135188"/>
            <a:ext cx="4435475" cy="2309812"/>
          </a:xfrm>
          <a:prstGeom prst="rect">
            <a:avLst/>
          </a:prstGeom>
          <a:solidFill>
            <a:srgbClr val="E0F8EB"/>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dirty="0"/>
              <a:t>Think about a change you are experiencing now.  Put a dot on the wall chart that represents where you currently are in the change curve.</a:t>
            </a:r>
          </a:p>
          <a:p>
            <a:pPr eaLnBrk="1" hangingPunct="1">
              <a:spcBef>
                <a:spcPct val="50000"/>
              </a:spcBef>
              <a:buClrTx/>
              <a:buFontTx/>
              <a:buNone/>
            </a:pPr>
            <a:r>
              <a:rPr lang="en-US" altLang="en-US" sz="1600" dirty="0"/>
              <a:t>If you are in phases 1 or 2, what can you do to move toward the right?</a:t>
            </a:r>
          </a:p>
          <a:p>
            <a:pPr eaLnBrk="1" hangingPunct="1">
              <a:spcBef>
                <a:spcPct val="50000"/>
              </a:spcBef>
              <a:buClrTx/>
              <a:buFontTx/>
              <a:buNone/>
            </a:pPr>
            <a:r>
              <a:rPr lang="en-US" altLang="en-US" sz="1600" dirty="0"/>
              <a:t>If you are in phase 3, what did you do to get there?</a:t>
            </a:r>
          </a:p>
        </p:txBody>
      </p:sp>
      <p:pic>
        <p:nvPicPr>
          <p:cNvPr id="30726" name="Picture 1">
            <a:extLst>
              <a:ext uri="{FF2B5EF4-FFF2-40B4-BE49-F238E27FC236}">
                <a16:creationId xmlns:a16="http://schemas.microsoft.com/office/drawing/2014/main" id="{C9C81C19-24E4-4F8D-A397-5B3AB1CF4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88" y="863600"/>
            <a:ext cx="33893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8F67F859-EC52-4E6F-9F3C-8010B1F6E4F0}"/>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BC65E8E-6989-4FE0-8D04-FF2504AF8803}" type="slidenum">
              <a:rPr lang="en-US" altLang="en-US" sz="1400" smtClean="0">
                <a:solidFill>
                  <a:srgbClr val="FFFFCC"/>
                </a:solidFill>
              </a:rPr>
              <a:pPr>
                <a:spcBef>
                  <a:spcPct val="0"/>
                </a:spcBef>
                <a:buClrTx/>
                <a:buFontTx/>
                <a:buNone/>
              </a:pPr>
              <a:t>15</a:t>
            </a:fld>
            <a:endParaRPr lang="en-US" altLang="en-US" sz="1400">
              <a:solidFill>
                <a:srgbClr val="FFFFCC"/>
              </a:solidFill>
            </a:endParaRPr>
          </a:p>
        </p:txBody>
      </p:sp>
      <p:sp>
        <p:nvSpPr>
          <p:cNvPr id="32771" name="Rectangle 2">
            <a:extLst>
              <a:ext uri="{FF2B5EF4-FFF2-40B4-BE49-F238E27FC236}">
                <a16:creationId xmlns:a16="http://schemas.microsoft.com/office/drawing/2014/main" id="{8CFB007B-D275-4C45-AA25-5B74A954C8FD}"/>
              </a:ext>
            </a:extLst>
          </p:cNvPr>
          <p:cNvSpPr>
            <a:spLocks noGrp="1" noChangeArrowheads="1"/>
          </p:cNvSpPr>
          <p:nvPr>
            <p:ph type="title"/>
          </p:nvPr>
        </p:nvSpPr>
        <p:spPr>
          <a:xfrm>
            <a:off x="228600" y="-114300"/>
            <a:ext cx="8229600" cy="1143000"/>
          </a:xfrm>
        </p:spPr>
        <p:txBody>
          <a:bodyPr/>
          <a:lstStyle/>
          <a:p>
            <a:pPr eaLnBrk="1" hangingPunct="1"/>
            <a:r>
              <a:rPr lang="en-US" altLang="en-US"/>
              <a:t>Apply the Change Curve</a:t>
            </a:r>
          </a:p>
        </p:txBody>
      </p:sp>
      <p:sp>
        <p:nvSpPr>
          <p:cNvPr id="198687" name="Rectangle 31">
            <a:extLst>
              <a:ext uri="{FF2B5EF4-FFF2-40B4-BE49-F238E27FC236}">
                <a16:creationId xmlns:a16="http://schemas.microsoft.com/office/drawing/2014/main" id="{2AE37114-BD6B-4666-BCBA-D7FCF3DB8A2E}"/>
              </a:ext>
            </a:extLst>
          </p:cNvPr>
          <p:cNvSpPr>
            <a:spLocks noChangeArrowheads="1"/>
          </p:cNvSpPr>
          <p:nvPr/>
        </p:nvSpPr>
        <p:spPr bwMode="auto">
          <a:xfrm>
            <a:off x="431800" y="8636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2773" name="Text Box 32">
            <a:extLst>
              <a:ext uri="{FF2B5EF4-FFF2-40B4-BE49-F238E27FC236}">
                <a16:creationId xmlns:a16="http://schemas.microsoft.com/office/drawing/2014/main" id="{3293E329-E12E-438F-8874-6D15C2031E29}"/>
              </a:ext>
            </a:extLst>
          </p:cNvPr>
          <p:cNvSpPr txBox="1">
            <a:spLocks noChangeArrowheads="1"/>
          </p:cNvSpPr>
          <p:nvPr/>
        </p:nvSpPr>
        <p:spPr bwMode="auto">
          <a:xfrm>
            <a:off x="317500" y="1981200"/>
            <a:ext cx="5113338" cy="1938338"/>
          </a:xfrm>
          <a:prstGeom prst="rect">
            <a:avLst/>
          </a:prstGeom>
          <a:solidFill>
            <a:srgbClr val="E0F8EB"/>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92100" indent="-292100">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a:t> 	In your assigned phase, review and discuss the strategies to manage through that phase.  </a:t>
            </a:r>
          </a:p>
          <a:p>
            <a:pPr eaLnBrk="1" hangingPunct="1">
              <a:spcBef>
                <a:spcPct val="50000"/>
              </a:spcBef>
              <a:buClrTx/>
              <a:buFontTx/>
              <a:buChar char="•"/>
            </a:pPr>
            <a:r>
              <a:rPr lang="en-US" altLang="en-US" sz="1600"/>
              <a:t>Do these make sense to you?</a:t>
            </a:r>
          </a:p>
          <a:p>
            <a:pPr eaLnBrk="1" hangingPunct="1">
              <a:spcBef>
                <a:spcPct val="50000"/>
              </a:spcBef>
              <a:buClrTx/>
              <a:buFontTx/>
              <a:buChar char="•"/>
            </a:pPr>
            <a:r>
              <a:rPr lang="en-US" altLang="en-US" sz="1600"/>
              <a:t>Is there anything you would add?</a:t>
            </a:r>
          </a:p>
          <a:p>
            <a:pPr eaLnBrk="1" hangingPunct="1">
              <a:spcBef>
                <a:spcPct val="50000"/>
              </a:spcBef>
              <a:buClrTx/>
              <a:buFontTx/>
              <a:buChar char="•"/>
            </a:pPr>
            <a:r>
              <a:rPr lang="en-US" altLang="en-US" sz="1600"/>
              <a:t>What experiences have you had to validate these strategies?</a:t>
            </a:r>
          </a:p>
        </p:txBody>
      </p:sp>
      <p:pic>
        <p:nvPicPr>
          <p:cNvPr id="32774" name="Picture 1">
            <a:extLst>
              <a:ext uri="{FF2B5EF4-FFF2-40B4-BE49-F238E27FC236}">
                <a16:creationId xmlns:a16="http://schemas.microsoft.com/office/drawing/2014/main" id="{59BE6BAC-10F5-4B57-817D-90627723C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8" y="1163638"/>
            <a:ext cx="3389312"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BAFA3975-2DEF-4FD7-BC51-69FABAA4ED7E}"/>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492D6F1-1CDA-41FB-A3D6-AB1D691CF177}" type="slidenum">
              <a:rPr lang="en-US" altLang="en-US" sz="1400" smtClean="0">
                <a:solidFill>
                  <a:srgbClr val="FFFFCC"/>
                </a:solidFill>
              </a:rPr>
              <a:pPr>
                <a:spcBef>
                  <a:spcPct val="0"/>
                </a:spcBef>
                <a:buClrTx/>
                <a:buFontTx/>
                <a:buNone/>
              </a:pPr>
              <a:t>16</a:t>
            </a:fld>
            <a:endParaRPr lang="en-US" altLang="en-US" sz="1400">
              <a:solidFill>
                <a:srgbClr val="FFFFCC"/>
              </a:solidFill>
            </a:endParaRPr>
          </a:p>
        </p:txBody>
      </p:sp>
      <p:sp>
        <p:nvSpPr>
          <p:cNvPr id="34819" name="Rectangle 2">
            <a:extLst>
              <a:ext uri="{FF2B5EF4-FFF2-40B4-BE49-F238E27FC236}">
                <a16:creationId xmlns:a16="http://schemas.microsoft.com/office/drawing/2014/main" id="{98382043-7385-4BFF-B29A-2092DA94DACC}"/>
              </a:ext>
            </a:extLst>
          </p:cNvPr>
          <p:cNvSpPr>
            <a:spLocks noGrp="1" noChangeArrowheads="1"/>
          </p:cNvSpPr>
          <p:nvPr>
            <p:ph type="title"/>
          </p:nvPr>
        </p:nvSpPr>
        <p:spPr>
          <a:xfrm>
            <a:off x="685800" y="228600"/>
            <a:ext cx="7772400" cy="1143000"/>
          </a:xfrm>
        </p:spPr>
        <p:txBody>
          <a:bodyPr/>
          <a:lstStyle/>
          <a:p>
            <a:pPr eaLnBrk="1" hangingPunct="1"/>
            <a:r>
              <a:rPr lang="en-US" altLang="en-US"/>
              <a:t>Benefits of Change?</a:t>
            </a:r>
          </a:p>
        </p:txBody>
      </p:sp>
      <p:sp>
        <p:nvSpPr>
          <p:cNvPr id="34820" name="Rectangle 4">
            <a:extLst>
              <a:ext uri="{FF2B5EF4-FFF2-40B4-BE49-F238E27FC236}">
                <a16:creationId xmlns:a16="http://schemas.microsoft.com/office/drawing/2014/main" id="{B9B0150F-0337-483A-9CE7-457DF0AEAF91}"/>
              </a:ext>
            </a:extLst>
          </p:cNvPr>
          <p:cNvSpPr>
            <a:spLocks noChangeArrowheads="1"/>
          </p:cNvSpPr>
          <p:nvPr/>
        </p:nvSpPr>
        <p:spPr bwMode="auto">
          <a:xfrm>
            <a:off x="990600" y="1143000"/>
            <a:ext cx="7162800" cy="76200"/>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821" name="Text Box 5">
            <a:extLst>
              <a:ext uri="{FF2B5EF4-FFF2-40B4-BE49-F238E27FC236}">
                <a16:creationId xmlns:a16="http://schemas.microsoft.com/office/drawing/2014/main" id="{055146E2-3177-4DDC-AD84-8C384E181030}"/>
              </a:ext>
            </a:extLst>
          </p:cNvPr>
          <p:cNvSpPr txBox="1">
            <a:spLocks noChangeArrowheads="1"/>
          </p:cNvSpPr>
          <p:nvPr/>
        </p:nvSpPr>
        <p:spPr bwMode="auto">
          <a:xfrm>
            <a:off x="990600" y="2286000"/>
            <a:ext cx="49022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a:t>On a post-it, write down 2 or 3 changes you have experienced.</a:t>
            </a:r>
          </a:p>
          <a:p>
            <a:pPr eaLnBrk="1" hangingPunct="1">
              <a:spcBef>
                <a:spcPct val="50000"/>
              </a:spcBef>
              <a:buClrTx/>
              <a:buFontTx/>
              <a:buNone/>
            </a:pPr>
            <a:endParaRPr lang="en-US" altLang="en-US"/>
          </a:p>
          <a:p>
            <a:pPr eaLnBrk="1" hangingPunct="1">
              <a:spcBef>
                <a:spcPct val="50000"/>
              </a:spcBef>
              <a:buClrTx/>
              <a:buFontTx/>
              <a:buNone/>
            </a:pPr>
            <a:r>
              <a:rPr lang="en-US" altLang="en-US"/>
              <a:t>Then, write down at least one positive benefit you found with each of the changes.</a:t>
            </a:r>
          </a:p>
        </p:txBody>
      </p:sp>
      <p:pic>
        <p:nvPicPr>
          <p:cNvPr id="34822" name="Picture 1">
            <a:extLst>
              <a:ext uri="{FF2B5EF4-FFF2-40B4-BE49-F238E27FC236}">
                <a16:creationId xmlns:a16="http://schemas.microsoft.com/office/drawing/2014/main" id="{E1BFB484-3AE6-40D1-A7BB-24D08E7BC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3062288"/>
            <a:ext cx="2654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
            <a:extLst>
              <a:ext uri="{FF2B5EF4-FFF2-40B4-BE49-F238E27FC236}">
                <a16:creationId xmlns:a16="http://schemas.microsoft.com/office/drawing/2014/main" id="{2BAB1908-8F66-47DB-882F-84876DD10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144463"/>
            <a:ext cx="24288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F00275F6-0C79-47B6-AC08-E086B247BBD7}"/>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F4CB347-4D25-465E-B0B1-9D0FEAA1FF4C}" type="slidenum">
              <a:rPr lang="en-US" altLang="en-US" sz="1400" smtClean="0">
                <a:solidFill>
                  <a:srgbClr val="FFFFCC"/>
                </a:solidFill>
              </a:rPr>
              <a:pPr>
                <a:spcBef>
                  <a:spcPct val="0"/>
                </a:spcBef>
                <a:buClrTx/>
                <a:buFontTx/>
                <a:buNone/>
              </a:pPr>
              <a:t>17</a:t>
            </a:fld>
            <a:endParaRPr lang="en-US" altLang="en-US" sz="1400">
              <a:solidFill>
                <a:srgbClr val="FFFFCC"/>
              </a:solidFill>
            </a:endParaRPr>
          </a:p>
        </p:txBody>
      </p:sp>
      <p:sp>
        <p:nvSpPr>
          <p:cNvPr id="36867" name="Rectangle 2">
            <a:extLst>
              <a:ext uri="{FF2B5EF4-FFF2-40B4-BE49-F238E27FC236}">
                <a16:creationId xmlns:a16="http://schemas.microsoft.com/office/drawing/2014/main" id="{5769E513-DAAF-45AB-B07E-33EE749E5E6A}"/>
              </a:ext>
            </a:extLst>
          </p:cNvPr>
          <p:cNvSpPr>
            <a:spLocks noGrp="1" noChangeArrowheads="1"/>
          </p:cNvSpPr>
          <p:nvPr>
            <p:ph type="title"/>
          </p:nvPr>
        </p:nvSpPr>
        <p:spPr>
          <a:xfrm>
            <a:off x="520700" y="0"/>
            <a:ext cx="7772400" cy="1143000"/>
          </a:xfrm>
        </p:spPr>
        <p:txBody>
          <a:bodyPr/>
          <a:lstStyle/>
          <a:p>
            <a:pPr eaLnBrk="1" hangingPunct="1"/>
            <a:r>
              <a:rPr lang="en-US" altLang="en-US"/>
              <a:t>3.  The Competency Connection?</a:t>
            </a:r>
          </a:p>
        </p:txBody>
      </p:sp>
      <p:sp>
        <p:nvSpPr>
          <p:cNvPr id="36868" name="Text Box 4">
            <a:extLst>
              <a:ext uri="{FF2B5EF4-FFF2-40B4-BE49-F238E27FC236}">
                <a16:creationId xmlns:a16="http://schemas.microsoft.com/office/drawing/2014/main" id="{721DFB29-8057-48AF-8BCD-770041CF5766}"/>
              </a:ext>
            </a:extLst>
          </p:cNvPr>
          <p:cNvSpPr txBox="1">
            <a:spLocks noChangeArrowheads="1"/>
          </p:cNvSpPr>
          <p:nvPr/>
        </p:nvSpPr>
        <p:spPr bwMode="auto">
          <a:xfrm>
            <a:off x="584200" y="1765300"/>
            <a:ext cx="51562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a:t>If I were to interview for a job in several years and they asked me how I handled a difficult change, how could I learn to take charge of change now and build a great answer for that interview question?</a:t>
            </a:r>
            <a:r>
              <a:rPr lang="en-US" altLang="en-US" b="1"/>
              <a:t>	</a:t>
            </a:r>
            <a:r>
              <a:rPr lang="en-US" altLang="en-US" sz="1800"/>
              <a:t> </a:t>
            </a:r>
          </a:p>
        </p:txBody>
      </p:sp>
      <p:sp>
        <p:nvSpPr>
          <p:cNvPr id="195589" name="Rectangle 5">
            <a:extLst>
              <a:ext uri="{FF2B5EF4-FFF2-40B4-BE49-F238E27FC236}">
                <a16:creationId xmlns:a16="http://schemas.microsoft.com/office/drawing/2014/main" id="{9C434A9E-E556-428D-8807-75A5155187E5}"/>
              </a:ext>
            </a:extLst>
          </p:cNvPr>
          <p:cNvSpPr>
            <a:spLocks noChangeArrowheads="1"/>
          </p:cNvSpPr>
          <p:nvPr/>
        </p:nvSpPr>
        <p:spPr bwMode="auto">
          <a:xfrm>
            <a:off x="495300" y="9271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36870" name="Picture 12" descr="interview2">
            <a:extLst>
              <a:ext uri="{FF2B5EF4-FFF2-40B4-BE49-F238E27FC236}">
                <a16:creationId xmlns:a16="http://schemas.microsoft.com/office/drawing/2014/main" id="{0A56E706-39DE-4684-9C27-9052419A4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138" y="1487488"/>
            <a:ext cx="22828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
            <a:extLst>
              <a:ext uri="{FF2B5EF4-FFF2-40B4-BE49-F238E27FC236}">
                <a16:creationId xmlns:a16="http://schemas.microsoft.com/office/drawing/2014/main" id="{26457BF3-323A-45C9-AC5C-52ECA6665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4084638"/>
            <a:ext cx="24399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9F3DE4CC-698B-458B-82F9-841F3034A6AD}"/>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9F34D36-FE9C-49D3-88A1-A04A7E6E3D37}" type="slidenum">
              <a:rPr lang="en-US" altLang="en-US" sz="1400" smtClean="0">
                <a:solidFill>
                  <a:srgbClr val="FFFFCC"/>
                </a:solidFill>
              </a:rPr>
              <a:pPr>
                <a:spcBef>
                  <a:spcPct val="0"/>
                </a:spcBef>
                <a:buClrTx/>
                <a:buFontTx/>
                <a:buNone/>
              </a:pPr>
              <a:t>18</a:t>
            </a:fld>
            <a:endParaRPr lang="en-US" altLang="en-US" sz="1400">
              <a:solidFill>
                <a:srgbClr val="FFFFCC"/>
              </a:solidFill>
            </a:endParaRPr>
          </a:p>
        </p:txBody>
      </p:sp>
      <p:sp>
        <p:nvSpPr>
          <p:cNvPr id="38915" name="Rectangle 2">
            <a:extLst>
              <a:ext uri="{FF2B5EF4-FFF2-40B4-BE49-F238E27FC236}">
                <a16:creationId xmlns:a16="http://schemas.microsoft.com/office/drawing/2014/main" id="{D85BC3D2-12AF-4FD7-8E08-627F06D2C3F4}"/>
              </a:ext>
            </a:extLst>
          </p:cNvPr>
          <p:cNvSpPr>
            <a:spLocks noGrp="1" noChangeArrowheads="1"/>
          </p:cNvSpPr>
          <p:nvPr>
            <p:ph type="title"/>
          </p:nvPr>
        </p:nvSpPr>
        <p:spPr>
          <a:xfrm>
            <a:off x="520700" y="0"/>
            <a:ext cx="7772400" cy="1143000"/>
          </a:xfrm>
        </p:spPr>
        <p:txBody>
          <a:bodyPr/>
          <a:lstStyle/>
          <a:p>
            <a:pPr eaLnBrk="1" hangingPunct="1"/>
            <a:r>
              <a:rPr lang="en-US" altLang="en-US"/>
              <a:t>Conduct an Interview</a:t>
            </a:r>
          </a:p>
        </p:txBody>
      </p:sp>
      <p:sp>
        <p:nvSpPr>
          <p:cNvPr id="20484" name="Text Box 4">
            <a:extLst>
              <a:ext uri="{FF2B5EF4-FFF2-40B4-BE49-F238E27FC236}">
                <a16:creationId xmlns:a16="http://schemas.microsoft.com/office/drawing/2014/main" id="{CD29FDC7-41B6-4C46-BEEC-DF2A1C6A2839}"/>
              </a:ext>
            </a:extLst>
          </p:cNvPr>
          <p:cNvSpPr txBox="1">
            <a:spLocks noChangeArrowheads="1"/>
          </p:cNvSpPr>
          <p:nvPr/>
        </p:nvSpPr>
        <p:spPr bwMode="auto">
          <a:xfrm>
            <a:off x="681038" y="1143000"/>
            <a:ext cx="6300787"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dirty="0">
                <a:solidFill>
                  <a:srgbClr val="000000"/>
                </a:solidFill>
              </a:rPr>
              <a:t>In pairs, ask each other the following question.  As you answer, describe:</a:t>
            </a:r>
          </a:p>
          <a:p>
            <a:pPr eaLnBrk="1" hangingPunct="1">
              <a:spcBef>
                <a:spcPct val="50000"/>
              </a:spcBef>
              <a:defRPr/>
            </a:pPr>
            <a:endParaRPr lang="en-US" altLang="en-US" sz="1000" dirty="0">
              <a:solidFill>
                <a:srgbClr val="000000"/>
              </a:solidFill>
            </a:endParaRPr>
          </a:p>
          <a:p>
            <a:pPr marL="285750" indent="-285750" eaLnBrk="1" hangingPunct="1">
              <a:spcBef>
                <a:spcPct val="50000"/>
              </a:spcBef>
              <a:buFont typeface="Arial" panose="020B0604020202020204" pitchFamily="34" charset="0"/>
              <a:buChar char="•"/>
              <a:defRPr/>
            </a:pPr>
            <a:r>
              <a:rPr lang="en-US" altLang="en-US" dirty="0">
                <a:solidFill>
                  <a:srgbClr val="000000"/>
                </a:solidFill>
              </a:rPr>
              <a:t>The change you encountered</a:t>
            </a:r>
          </a:p>
          <a:p>
            <a:pPr marL="285750" indent="-285750" eaLnBrk="1" hangingPunct="1">
              <a:spcBef>
                <a:spcPct val="50000"/>
              </a:spcBef>
              <a:buFont typeface="Arial" panose="020B0604020202020204" pitchFamily="34" charset="0"/>
              <a:buChar char="•"/>
              <a:defRPr/>
            </a:pPr>
            <a:r>
              <a:rPr lang="en-US" altLang="en-US" dirty="0">
                <a:solidFill>
                  <a:srgbClr val="000000"/>
                </a:solidFill>
              </a:rPr>
              <a:t>How you managed through the change</a:t>
            </a:r>
          </a:p>
          <a:p>
            <a:pPr marL="285750" indent="-285750" eaLnBrk="1" hangingPunct="1">
              <a:spcBef>
                <a:spcPct val="50000"/>
              </a:spcBef>
              <a:buFont typeface="Arial" panose="020B0604020202020204" pitchFamily="34" charset="0"/>
              <a:buChar char="•"/>
              <a:defRPr/>
            </a:pPr>
            <a:r>
              <a:rPr lang="en-US" altLang="en-US" dirty="0">
                <a:solidFill>
                  <a:srgbClr val="000000"/>
                </a:solidFill>
              </a:rPr>
              <a:t>Some positive impact of the change</a:t>
            </a:r>
          </a:p>
          <a:p>
            <a:pPr marL="285750" indent="-285750" eaLnBrk="1" hangingPunct="1">
              <a:spcBef>
                <a:spcPct val="50000"/>
              </a:spcBef>
              <a:buFont typeface="Arial" panose="020B0604020202020204" pitchFamily="34" charset="0"/>
              <a:buChar char="•"/>
              <a:defRPr/>
            </a:pPr>
            <a:endParaRPr lang="en-US" altLang="en-US" sz="1000" dirty="0">
              <a:solidFill>
                <a:srgbClr val="000000"/>
              </a:solidFill>
            </a:endParaRPr>
          </a:p>
          <a:p>
            <a:pPr eaLnBrk="1" hangingPunct="1">
              <a:spcBef>
                <a:spcPct val="50000"/>
              </a:spcBef>
              <a:defRPr/>
            </a:pPr>
            <a:r>
              <a:rPr lang="en-US" altLang="en-US" sz="1600" i="1" dirty="0">
                <a:solidFill>
                  <a:srgbClr val="000000"/>
                </a:solidFill>
              </a:rPr>
              <a:t>Share a time when you were going through an ambiguous change situation.  Maybe the new direction was not clear, or you were not receiving clear communications about the change and you were not sure where you might be at the end of the change.  Describe how you felt, how you managed through this change, and the impact of the change.</a:t>
            </a:r>
          </a:p>
          <a:p>
            <a:pPr eaLnBrk="1" hangingPunct="1">
              <a:spcBef>
                <a:spcPct val="50000"/>
              </a:spcBef>
              <a:defRPr/>
            </a:pPr>
            <a:r>
              <a:rPr lang="en-US" altLang="en-US" dirty="0">
                <a:solidFill>
                  <a:srgbClr val="000000"/>
                </a:solidFill>
              </a:rPr>
              <a:t>Each person spend 2-3 minutes answering.</a:t>
            </a:r>
          </a:p>
          <a:p>
            <a:pPr eaLnBrk="1" hangingPunct="1">
              <a:spcBef>
                <a:spcPct val="50000"/>
              </a:spcBef>
              <a:defRPr/>
            </a:pPr>
            <a:r>
              <a:rPr lang="en-US" altLang="en-US" sz="2000" b="1" dirty="0">
                <a:solidFill>
                  <a:srgbClr val="000000"/>
                </a:solidFill>
              </a:rPr>
              <a:t>	</a:t>
            </a:r>
            <a:r>
              <a:rPr lang="en-US" altLang="en-US" dirty="0">
                <a:solidFill>
                  <a:srgbClr val="000000"/>
                </a:solidFill>
              </a:rPr>
              <a:t> </a:t>
            </a:r>
          </a:p>
        </p:txBody>
      </p:sp>
      <p:sp>
        <p:nvSpPr>
          <p:cNvPr id="195589" name="Rectangle 5">
            <a:extLst>
              <a:ext uri="{FF2B5EF4-FFF2-40B4-BE49-F238E27FC236}">
                <a16:creationId xmlns:a16="http://schemas.microsoft.com/office/drawing/2014/main" id="{9C434A9E-E556-428D-8807-75A5155187E5}"/>
              </a:ext>
            </a:extLst>
          </p:cNvPr>
          <p:cNvSpPr>
            <a:spLocks noChangeArrowheads="1"/>
          </p:cNvSpPr>
          <p:nvPr/>
        </p:nvSpPr>
        <p:spPr bwMode="auto">
          <a:xfrm>
            <a:off x="495300" y="9271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rgbClr val="000000"/>
              </a:solidFill>
            </a:endParaRPr>
          </a:p>
        </p:txBody>
      </p:sp>
      <p:pic>
        <p:nvPicPr>
          <p:cNvPr id="38918" name="Picture 12" descr="interview2">
            <a:extLst>
              <a:ext uri="{FF2B5EF4-FFF2-40B4-BE49-F238E27FC236}">
                <a16:creationId xmlns:a16="http://schemas.microsoft.com/office/drawing/2014/main" id="{A7994745-AA32-484A-8CD8-7E0F28909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1455738"/>
            <a:ext cx="14811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69D513C7-F06B-4A01-9B8E-E0A027CC8180}"/>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B2463930-D237-48FD-9611-3ABECC6A30A2}" type="slidenum">
              <a:rPr lang="en-US" altLang="en-US" sz="1400" smtClean="0">
                <a:solidFill>
                  <a:srgbClr val="FFFFCC"/>
                </a:solidFill>
              </a:rPr>
              <a:pPr>
                <a:spcBef>
                  <a:spcPct val="0"/>
                </a:spcBef>
                <a:buClrTx/>
                <a:buFontTx/>
                <a:buNone/>
              </a:pPr>
              <a:t>19</a:t>
            </a:fld>
            <a:endParaRPr lang="en-US" altLang="en-US" sz="1400">
              <a:solidFill>
                <a:srgbClr val="FFFFCC"/>
              </a:solidFill>
            </a:endParaRPr>
          </a:p>
        </p:txBody>
      </p:sp>
      <p:sp>
        <p:nvSpPr>
          <p:cNvPr id="43011" name="Text Box 2">
            <a:extLst>
              <a:ext uri="{FF2B5EF4-FFF2-40B4-BE49-F238E27FC236}">
                <a16:creationId xmlns:a16="http://schemas.microsoft.com/office/drawing/2014/main" id="{15D3CD47-1767-475B-88FE-B1E00F3AC2F4}"/>
              </a:ext>
            </a:extLst>
          </p:cNvPr>
          <p:cNvSpPr txBox="1">
            <a:spLocks noChangeArrowheads="1"/>
          </p:cNvSpPr>
          <p:nvPr/>
        </p:nvSpPr>
        <p:spPr bwMode="auto">
          <a:xfrm>
            <a:off x="914400" y="952500"/>
            <a:ext cx="605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a:solidFill>
                  <a:srgbClr val="990000"/>
                </a:solidFill>
              </a:rPr>
              <a:t>“Computers in the future will weigh no more than 1.5 tons”</a:t>
            </a:r>
          </a:p>
          <a:p>
            <a:pPr>
              <a:spcBef>
                <a:spcPct val="0"/>
              </a:spcBef>
              <a:buClrTx/>
              <a:buFontTx/>
              <a:buNone/>
            </a:pPr>
            <a:endParaRPr lang="en-US" altLang="en-US" sz="1800"/>
          </a:p>
        </p:txBody>
      </p:sp>
      <p:sp>
        <p:nvSpPr>
          <p:cNvPr id="316419" name="Text Box 3">
            <a:extLst>
              <a:ext uri="{FF2B5EF4-FFF2-40B4-BE49-F238E27FC236}">
                <a16:creationId xmlns:a16="http://schemas.microsoft.com/office/drawing/2014/main" id="{CEE45E13-5E07-4D2B-ABFE-108EB542BE94}"/>
              </a:ext>
            </a:extLst>
          </p:cNvPr>
          <p:cNvSpPr txBox="1">
            <a:spLocks noChangeArrowheads="1"/>
          </p:cNvSpPr>
          <p:nvPr/>
        </p:nvSpPr>
        <p:spPr bwMode="auto">
          <a:xfrm>
            <a:off x="889000" y="1231900"/>
            <a:ext cx="2292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400" i="1">
                <a:solidFill>
                  <a:srgbClr val="3366FF"/>
                </a:solidFill>
              </a:rPr>
              <a:t>- Popular Mechanics, 1949</a:t>
            </a:r>
          </a:p>
          <a:p>
            <a:pPr>
              <a:spcBef>
                <a:spcPct val="0"/>
              </a:spcBef>
              <a:buClrTx/>
              <a:buFontTx/>
              <a:buNone/>
            </a:pPr>
            <a:endParaRPr lang="en-US" altLang="en-US" sz="1400" i="1"/>
          </a:p>
          <a:p>
            <a:pPr>
              <a:spcBef>
                <a:spcPct val="0"/>
              </a:spcBef>
              <a:buClrTx/>
              <a:buFontTx/>
              <a:buNone/>
            </a:pPr>
            <a:endParaRPr lang="en-US" altLang="en-US" sz="1400"/>
          </a:p>
        </p:txBody>
      </p:sp>
      <p:sp>
        <p:nvSpPr>
          <p:cNvPr id="316420" name="Rectangle 4">
            <a:extLst>
              <a:ext uri="{FF2B5EF4-FFF2-40B4-BE49-F238E27FC236}">
                <a16:creationId xmlns:a16="http://schemas.microsoft.com/office/drawing/2014/main" id="{81FED737-A89F-459A-8D93-49E2155458C5}"/>
              </a:ext>
            </a:extLst>
          </p:cNvPr>
          <p:cNvSpPr>
            <a:spLocks noChangeArrowheads="1"/>
          </p:cNvSpPr>
          <p:nvPr/>
        </p:nvSpPr>
        <p:spPr bwMode="auto">
          <a:xfrm>
            <a:off x="969963" y="2298700"/>
            <a:ext cx="6089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a:solidFill>
                  <a:srgbClr val="990000"/>
                </a:solidFill>
              </a:rPr>
              <a:t>“This telephone has to many shortcomings to be</a:t>
            </a:r>
            <a:r>
              <a:rPr lang="en-US" altLang="en-US" sz="1800" i="1">
                <a:solidFill>
                  <a:srgbClr val="990000"/>
                </a:solidFill>
              </a:rPr>
              <a:t> </a:t>
            </a:r>
            <a:r>
              <a:rPr lang="en-US" altLang="en-US" sz="1800">
                <a:solidFill>
                  <a:srgbClr val="990000"/>
                </a:solidFill>
              </a:rPr>
              <a:t>seriously </a:t>
            </a:r>
          </a:p>
          <a:p>
            <a:pPr>
              <a:spcBef>
                <a:spcPct val="0"/>
              </a:spcBef>
              <a:buClrTx/>
              <a:buFontTx/>
              <a:buNone/>
            </a:pPr>
            <a:r>
              <a:rPr lang="en-US" altLang="en-US" sz="1800">
                <a:solidFill>
                  <a:srgbClr val="990000"/>
                </a:solidFill>
              </a:rPr>
              <a:t>  considered as a means of communication. The device is </a:t>
            </a:r>
          </a:p>
          <a:p>
            <a:pPr>
              <a:spcBef>
                <a:spcPct val="0"/>
              </a:spcBef>
              <a:buClrTx/>
              <a:buFontTx/>
              <a:buNone/>
            </a:pPr>
            <a:r>
              <a:rPr lang="en-US" altLang="en-US" sz="1800">
                <a:solidFill>
                  <a:srgbClr val="990000"/>
                </a:solidFill>
              </a:rPr>
              <a:t>  inherently of no value to us.” </a:t>
            </a:r>
          </a:p>
        </p:txBody>
      </p:sp>
      <p:sp>
        <p:nvSpPr>
          <p:cNvPr id="316421" name="Rectangle 5">
            <a:extLst>
              <a:ext uri="{FF2B5EF4-FFF2-40B4-BE49-F238E27FC236}">
                <a16:creationId xmlns:a16="http://schemas.microsoft.com/office/drawing/2014/main" id="{CB55BB59-2499-4FE7-9F17-2DD1CEDFF7C9}"/>
              </a:ext>
            </a:extLst>
          </p:cNvPr>
          <p:cNvSpPr>
            <a:spLocks noChangeArrowheads="1"/>
          </p:cNvSpPr>
          <p:nvPr/>
        </p:nvSpPr>
        <p:spPr bwMode="auto">
          <a:xfrm>
            <a:off x="990600" y="3441700"/>
            <a:ext cx="3178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400" i="1">
                <a:solidFill>
                  <a:srgbClr val="3366FF"/>
                </a:solidFill>
              </a:rPr>
              <a:t>- Western Union internal memo, 1876 </a:t>
            </a:r>
          </a:p>
          <a:p>
            <a:pPr>
              <a:spcBef>
                <a:spcPct val="0"/>
              </a:spcBef>
              <a:buClrTx/>
              <a:buFontTx/>
              <a:buNone/>
            </a:pPr>
            <a:endParaRPr lang="en-US" altLang="en-US" sz="1400" i="1"/>
          </a:p>
        </p:txBody>
      </p:sp>
      <p:sp>
        <p:nvSpPr>
          <p:cNvPr id="316422" name="Rectangle 6">
            <a:extLst>
              <a:ext uri="{FF2B5EF4-FFF2-40B4-BE49-F238E27FC236}">
                <a16:creationId xmlns:a16="http://schemas.microsoft.com/office/drawing/2014/main" id="{6781EA78-62AC-4F90-AE9B-D1CC4FDAAB28}"/>
              </a:ext>
            </a:extLst>
          </p:cNvPr>
          <p:cNvSpPr>
            <a:spLocks noChangeArrowheads="1"/>
          </p:cNvSpPr>
          <p:nvPr/>
        </p:nvSpPr>
        <p:spPr bwMode="auto">
          <a:xfrm>
            <a:off x="914400" y="43561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a:solidFill>
                  <a:srgbClr val="990000"/>
                </a:solidFill>
              </a:rPr>
              <a:t>“The concept is interesting and well formed, but in order</a:t>
            </a:r>
          </a:p>
          <a:p>
            <a:pPr>
              <a:spcBef>
                <a:spcPct val="0"/>
              </a:spcBef>
              <a:buClrTx/>
              <a:buFontTx/>
              <a:buNone/>
            </a:pPr>
            <a:r>
              <a:rPr lang="en-US" altLang="en-US" sz="1800">
                <a:solidFill>
                  <a:srgbClr val="990000"/>
                </a:solidFill>
              </a:rPr>
              <a:t> to earn better than a “C”, the idea must be feasible.”</a:t>
            </a:r>
          </a:p>
        </p:txBody>
      </p:sp>
      <p:sp>
        <p:nvSpPr>
          <p:cNvPr id="316423" name="Rectangle 7">
            <a:extLst>
              <a:ext uri="{FF2B5EF4-FFF2-40B4-BE49-F238E27FC236}">
                <a16:creationId xmlns:a16="http://schemas.microsoft.com/office/drawing/2014/main" id="{8B3180F1-CA57-44A0-9E0C-709F69001D87}"/>
              </a:ext>
            </a:extLst>
          </p:cNvPr>
          <p:cNvSpPr>
            <a:spLocks noChangeArrowheads="1"/>
          </p:cNvSpPr>
          <p:nvPr/>
        </p:nvSpPr>
        <p:spPr bwMode="auto">
          <a:xfrm>
            <a:off x="969963" y="5149850"/>
            <a:ext cx="46386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400">
                <a:solidFill>
                  <a:srgbClr val="3366FF"/>
                </a:solidFill>
              </a:rPr>
              <a:t>- </a:t>
            </a:r>
            <a:r>
              <a:rPr lang="en-US" altLang="en-US" sz="1400" i="1">
                <a:solidFill>
                  <a:srgbClr val="3366FF"/>
                </a:solidFill>
              </a:rPr>
              <a:t>A Yale University professor in response to Fred Smith’s</a:t>
            </a:r>
          </a:p>
          <a:p>
            <a:pPr>
              <a:spcBef>
                <a:spcPct val="0"/>
              </a:spcBef>
              <a:buClrTx/>
              <a:buFontTx/>
              <a:buNone/>
            </a:pPr>
            <a:r>
              <a:rPr lang="en-US" altLang="en-US" sz="1400" i="1">
                <a:solidFill>
                  <a:srgbClr val="3366FF"/>
                </a:solidFill>
              </a:rPr>
              <a:t>  paper proposing a reliable overnight delivery service.</a:t>
            </a:r>
          </a:p>
          <a:p>
            <a:pPr>
              <a:spcBef>
                <a:spcPct val="0"/>
              </a:spcBef>
              <a:buClrTx/>
              <a:buFontTx/>
              <a:buNone/>
            </a:pPr>
            <a:r>
              <a:rPr lang="en-US" altLang="en-US" sz="1400" i="1">
                <a:solidFill>
                  <a:srgbClr val="3366FF"/>
                </a:solidFill>
              </a:rPr>
              <a:t>P.S.  Smith is the founder of Fed Ex.</a:t>
            </a:r>
          </a:p>
        </p:txBody>
      </p:sp>
      <p:sp>
        <p:nvSpPr>
          <p:cNvPr id="43017" name="Rectangle 8">
            <a:extLst>
              <a:ext uri="{FF2B5EF4-FFF2-40B4-BE49-F238E27FC236}">
                <a16:creationId xmlns:a16="http://schemas.microsoft.com/office/drawing/2014/main" id="{B83D3E9C-5310-470D-9A77-91B9C5BECD66}"/>
              </a:ext>
            </a:extLst>
          </p:cNvPr>
          <p:cNvSpPr>
            <a:spLocks noChangeArrowheads="1"/>
          </p:cNvSpPr>
          <p:nvPr/>
        </p:nvSpPr>
        <p:spPr bwMode="auto">
          <a:xfrm>
            <a:off x="407988" y="0"/>
            <a:ext cx="67056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a:solidFill>
                  <a:srgbClr val="993300"/>
                </a:solidFill>
              </a:rPr>
              <a:t>Resistance to Change</a:t>
            </a:r>
            <a:br>
              <a:rPr lang="en-US" altLang="en-US" sz="2800" b="1">
                <a:solidFill>
                  <a:srgbClr val="993300"/>
                </a:solidFill>
              </a:rPr>
            </a:br>
            <a:endParaRPr lang="en-US" altLang="en-US" sz="2800" b="1">
              <a:solidFill>
                <a:srgbClr val="993300"/>
              </a:solidFill>
            </a:endParaRPr>
          </a:p>
        </p:txBody>
      </p:sp>
      <p:sp>
        <p:nvSpPr>
          <p:cNvPr id="178185" name="Rectangle 9">
            <a:extLst>
              <a:ext uri="{FF2B5EF4-FFF2-40B4-BE49-F238E27FC236}">
                <a16:creationId xmlns:a16="http://schemas.microsoft.com/office/drawing/2014/main" id="{2276A1E7-B49F-41B7-81EF-D7227DA3F910}"/>
              </a:ext>
            </a:extLst>
          </p:cNvPr>
          <p:cNvSpPr>
            <a:spLocks noChangeArrowheads="1"/>
          </p:cNvSpPr>
          <p:nvPr/>
        </p:nvSpPr>
        <p:spPr bwMode="auto">
          <a:xfrm>
            <a:off x="495300" y="7747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6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64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64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6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utoUpdateAnimBg="0"/>
      <p:bldP spid="316420" grpId="0" autoUpdateAnimBg="0"/>
      <p:bldP spid="316421" grpId="0" autoUpdateAnimBg="0"/>
      <p:bldP spid="316422" grpId="0" autoUpdateAnimBg="0"/>
      <p:bldP spid="3164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CD86F3F-04EA-4548-82B0-7B8362776CDA}"/>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3982F12-25E7-4505-BB26-0A07EC2525B6}" type="slidenum">
              <a:rPr lang="en-US" altLang="en-US" sz="1400" smtClean="0">
                <a:solidFill>
                  <a:srgbClr val="FFFFCC"/>
                </a:solidFill>
              </a:rPr>
              <a:pPr>
                <a:spcBef>
                  <a:spcPct val="0"/>
                </a:spcBef>
                <a:buClrTx/>
                <a:buFontTx/>
                <a:buNone/>
              </a:pPr>
              <a:t>2</a:t>
            </a:fld>
            <a:endParaRPr lang="en-US" altLang="en-US" sz="1400">
              <a:solidFill>
                <a:srgbClr val="FFFFCC"/>
              </a:solidFill>
            </a:endParaRPr>
          </a:p>
        </p:txBody>
      </p:sp>
      <p:sp>
        <p:nvSpPr>
          <p:cNvPr id="7171" name="Rectangle 2">
            <a:extLst>
              <a:ext uri="{FF2B5EF4-FFF2-40B4-BE49-F238E27FC236}">
                <a16:creationId xmlns:a16="http://schemas.microsoft.com/office/drawing/2014/main" id="{AF7A4824-04DB-47A8-99EF-630180CD6E46}"/>
              </a:ext>
            </a:extLst>
          </p:cNvPr>
          <p:cNvSpPr>
            <a:spLocks noGrp="1" noChangeArrowheads="1"/>
          </p:cNvSpPr>
          <p:nvPr>
            <p:ph type="title"/>
          </p:nvPr>
        </p:nvSpPr>
        <p:spPr>
          <a:xfrm>
            <a:off x="457200" y="368300"/>
            <a:ext cx="7659688" cy="660400"/>
          </a:xfrm>
        </p:spPr>
        <p:txBody>
          <a:bodyPr/>
          <a:lstStyle/>
          <a:p>
            <a:pPr eaLnBrk="1" hangingPunct="1"/>
            <a:r>
              <a:rPr lang="en-US" altLang="en-US" dirty="0">
                <a:solidFill>
                  <a:srgbClr val="9B495D"/>
                </a:solidFill>
              </a:rPr>
              <a:t>Rapid Rate of Change</a:t>
            </a:r>
            <a:endParaRPr lang="en-US" altLang="en-US" dirty="0">
              <a:solidFill>
                <a:srgbClr val="A50021"/>
              </a:solidFill>
            </a:endParaRPr>
          </a:p>
        </p:txBody>
      </p:sp>
      <p:sp>
        <p:nvSpPr>
          <p:cNvPr id="4100" name="Rectangle 3">
            <a:extLst>
              <a:ext uri="{FF2B5EF4-FFF2-40B4-BE49-F238E27FC236}">
                <a16:creationId xmlns:a16="http://schemas.microsoft.com/office/drawing/2014/main" id="{C2B1F379-1E56-43C3-87FB-5D6DDB3DD359}"/>
              </a:ext>
            </a:extLst>
          </p:cNvPr>
          <p:cNvSpPr>
            <a:spLocks noGrp="1" noChangeArrowheads="1"/>
          </p:cNvSpPr>
          <p:nvPr>
            <p:ph type="body" sz="half" idx="1"/>
          </p:nvPr>
        </p:nvSpPr>
        <p:spPr>
          <a:xfrm>
            <a:off x="685800" y="1905000"/>
            <a:ext cx="7848600" cy="2667000"/>
          </a:xfrm>
        </p:spPr>
        <p:txBody>
          <a:bodyPr/>
          <a:lstStyle/>
          <a:p>
            <a:pPr marL="0" indent="0" algn="ctr" defTabSz="1019175" eaLnBrk="1" hangingPunct="1">
              <a:buFont typeface="Wingdings" panose="05000000000000000000" pitchFamily="2" charset="2"/>
              <a:buNone/>
              <a:defRPr/>
            </a:pPr>
            <a:r>
              <a:rPr lang="en-US" altLang="en-US" sz="3200" dirty="0">
                <a:solidFill>
                  <a:srgbClr val="000099"/>
                </a:solidFill>
                <a:latin typeface="Script MT Bold" panose="03040602040607080904" pitchFamily="66" charset="0"/>
              </a:rPr>
              <a:t> </a:t>
            </a:r>
          </a:p>
          <a:p>
            <a:pPr marL="457200" lvl="1" indent="0" defTabSz="1019175" eaLnBrk="1" hangingPunct="1">
              <a:buFont typeface="Wingdings" panose="05000000000000000000" pitchFamily="2" charset="2"/>
              <a:buNone/>
              <a:defRPr/>
            </a:pPr>
            <a:r>
              <a:rPr lang="en-US" altLang="en-US" sz="3200" dirty="0">
                <a:solidFill>
                  <a:schemeClr val="accent5">
                    <a:lumMod val="25000"/>
                  </a:schemeClr>
                </a:solidFill>
              </a:rPr>
              <a:t>List changes you have experienced in the last 5-10 years.</a:t>
            </a:r>
          </a:p>
          <a:p>
            <a:pPr marL="457200" lvl="1" indent="0" defTabSz="1019175" eaLnBrk="1" hangingPunct="1">
              <a:buFont typeface="Wingdings" panose="05000000000000000000" pitchFamily="2" charset="2"/>
              <a:buNone/>
              <a:defRPr/>
            </a:pPr>
            <a:r>
              <a:rPr lang="en-US" altLang="en-US" sz="3200" dirty="0">
                <a:solidFill>
                  <a:schemeClr val="accent5">
                    <a:lumMod val="25000"/>
                  </a:schemeClr>
                </a:solidFill>
              </a:rPr>
              <a:t> </a:t>
            </a:r>
          </a:p>
          <a:p>
            <a:pPr marL="457200" lvl="1" indent="0" defTabSz="1019175" eaLnBrk="1" hangingPunct="1">
              <a:buFont typeface="Wingdings" panose="05000000000000000000" pitchFamily="2" charset="2"/>
              <a:buNone/>
              <a:defRPr/>
            </a:pPr>
            <a:r>
              <a:rPr lang="en-US" altLang="en-US" sz="1200" dirty="0">
                <a:solidFill>
                  <a:srgbClr val="000099"/>
                </a:solidFill>
              </a:rPr>
              <a:t> </a:t>
            </a:r>
          </a:p>
          <a:p>
            <a:pPr marL="457200" lvl="1" indent="0" defTabSz="1019175" eaLnBrk="1" hangingPunct="1">
              <a:buFont typeface="Wingdings" panose="05000000000000000000" pitchFamily="2" charset="2"/>
              <a:buNone/>
              <a:defRPr/>
            </a:pPr>
            <a:endParaRPr lang="en-US" altLang="en-US" sz="3200" dirty="0">
              <a:solidFill>
                <a:srgbClr val="000099"/>
              </a:solidFill>
            </a:endParaRPr>
          </a:p>
        </p:txBody>
      </p:sp>
      <p:sp>
        <p:nvSpPr>
          <p:cNvPr id="72708" name="Rectangle 4">
            <a:extLst>
              <a:ext uri="{FF2B5EF4-FFF2-40B4-BE49-F238E27FC236}">
                <a16:creationId xmlns:a16="http://schemas.microsoft.com/office/drawing/2014/main" id="{A258A001-A201-4203-987A-633A54C4E9C1}"/>
              </a:ext>
            </a:extLst>
          </p:cNvPr>
          <p:cNvSpPr>
            <a:spLocks noChangeArrowheads="1"/>
          </p:cNvSpPr>
          <p:nvPr/>
        </p:nvSpPr>
        <p:spPr bwMode="auto">
          <a:xfrm>
            <a:off x="495300" y="13843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7174" name="Picture 1">
            <a:extLst>
              <a:ext uri="{FF2B5EF4-FFF2-40B4-BE49-F238E27FC236}">
                <a16:creationId xmlns:a16="http://schemas.microsoft.com/office/drawing/2014/main" id="{F9B67040-DBD3-4F5F-96FC-2F61492D6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314325"/>
            <a:ext cx="37941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03A9930D-2C0B-44A3-B25E-45C53D9E2410}"/>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3BBD26E0-9471-442C-9F4A-2AF3EFD028FC}" type="slidenum">
              <a:rPr lang="en-US" altLang="en-US" sz="1400" smtClean="0">
                <a:solidFill>
                  <a:srgbClr val="FFFFCC"/>
                </a:solidFill>
              </a:rPr>
              <a:pPr>
                <a:spcBef>
                  <a:spcPct val="0"/>
                </a:spcBef>
                <a:buClrTx/>
                <a:buFontTx/>
                <a:buNone/>
              </a:pPr>
              <a:t>20</a:t>
            </a:fld>
            <a:endParaRPr lang="en-US" altLang="en-US" sz="1400">
              <a:solidFill>
                <a:srgbClr val="FFFFCC"/>
              </a:solidFill>
            </a:endParaRPr>
          </a:p>
        </p:txBody>
      </p:sp>
      <p:sp>
        <p:nvSpPr>
          <p:cNvPr id="45059" name="Rectangle 2">
            <a:extLst>
              <a:ext uri="{FF2B5EF4-FFF2-40B4-BE49-F238E27FC236}">
                <a16:creationId xmlns:a16="http://schemas.microsoft.com/office/drawing/2014/main" id="{A25F22A4-D51B-41FE-81E6-B6822E425DA3}"/>
              </a:ext>
            </a:extLst>
          </p:cNvPr>
          <p:cNvSpPr>
            <a:spLocks noGrp="1" noChangeArrowheads="1"/>
          </p:cNvSpPr>
          <p:nvPr>
            <p:ph type="title"/>
          </p:nvPr>
        </p:nvSpPr>
        <p:spPr>
          <a:xfrm>
            <a:off x="431800" y="190500"/>
            <a:ext cx="8229600" cy="1143000"/>
          </a:xfrm>
        </p:spPr>
        <p:txBody>
          <a:bodyPr/>
          <a:lstStyle/>
          <a:p>
            <a:pPr eaLnBrk="1" hangingPunct="1"/>
            <a:r>
              <a:rPr lang="en-US" altLang="en-US"/>
              <a:t>4.  The Assessment</a:t>
            </a:r>
          </a:p>
        </p:txBody>
      </p:sp>
      <p:sp>
        <p:nvSpPr>
          <p:cNvPr id="45060" name="Rectangle 3">
            <a:extLst>
              <a:ext uri="{FF2B5EF4-FFF2-40B4-BE49-F238E27FC236}">
                <a16:creationId xmlns:a16="http://schemas.microsoft.com/office/drawing/2014/main" id="{FC4B7DD1-70D2-43B3-94D9-9498B742FC9C}"/>
              </a:ext>
            </a:extLst>
          </p:cNvPr>
          <p:cNvSpPr>
            <a:spLocks noGrp="1" noChangeArrowheads="1"/>
          </p:cNvSpPr>
          <p:nvPr>
            <p:ph type="body" idx="1"/>
          </p:nvPr>
        </p:nvSpPr>
        <p:spPr>
          <a:xfrm>
            <a:off x="381000" y="1446213"/>
            <a:ext cx="8229600" cy="3124200"/>
          </a:xfrm>
        </p:spPr>
        <p:txBody>
          <a:bodyPr/>
          <a:lstStyle/>
          <a:p>
            <a:pPr eaLnBrk="1" hangingPunct="1">
              <a:lnSpc>
                <a:spcPct val="120000"/>
              </a:lnSpc>
            </a:pPr>
            <a:r>
              <a:rPr lang="en-US" altLang="en-US"/>
              <a:t>Fill in the assessment in your participant book.</a:t>
            </a:r>
          </a:p>
          <a:p>
            <a:pPr eaLnBrk="1" hangingPunct="1">
              <a:lnSpc>
                <a:spcPct val="120000"/>
              </a:lnSpc>
            </a:pPr>
            <a:r>
              <a:rPr lang="en-US" altLang="en-US"/>
              <a:t>Be honest with your assessment…you will be the only one to view it.</a:t>
            </a:r>
          </a:p>
          <a:p>
            <a:pPr eaLnBrk="1" hangingPunct="1">
              <a:lnSpc>
                <a:spcPct val="120000"/>
              </a:lnSpc>
            </a:pPr>
            <a:r>
              <a:rPr lang="en-US" altLang="en-US"/>
              <a:t>The answers will help you identify areas that, if developed well, will help you manage through change effectively.</a:t>
            </a:r>
          </a:p>
        </p:txBody>
      </p:sp>
      <p:sp>
        <p:nvSpPr>
          <p:cNvPr id="197636" name="Rectangle 4">
            <a:extLst>
              <a:ext uri="{FF2B5EF4-FFF2-40B4-BE49-F238E27FC236}">
                <a16:creationId xmlns:a16="http://schemas.microsoft.com/office/drawing/2014/main" id="{F66A8EF1-050F-4AF6-937C-9F67C5FE6854}"/>
              </a:ext>
            </a:extLst>
          </p:cNvPr>
          <p:cNvSpPr>
            <a:spLocks noChangeArrowheads="1"/>
          </p:cNvSpPr>
          <p:nvPr/>
        </p:nvSpPr>
        <p:spPr bwMode="auto">
          <a:xfrm>
            <a:off x="495300" y="11176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45062" name="Picture 1">
            <a:extLst>
              <a:ext uri="{FF2B5EF4-FFF2-40B4-BE49-F238E27FC236}">
                <a16:creationId xmlns:a16="http://schemas.microsoft.com/office/drawing/2014/main" id="{E7772EDD-3896-44D8-8921-0330E62EB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265113"/>
            <a:ext cx="18923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a:extLst>
              <a:ext uri="{FF2B5EF4-FFF2-40B4-BE49-F238E27FC236}">
                <a16:creationId xmlns:a16="http://schemas.microsoft.com/office/drawing/2014/main" id="{ED38C17C-E487-4F75-9BD4-E35B6C7E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3219450"/>
            <a:ext cx="46323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90232B04-7F2C-4F54-A26A-00CBA10DFE01}"/>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5339FD34-D939-4D26-80CC-5779A608948D}" type="slidenum">
              <a:rPr lang="en-US" altLang="en-US" sz="1400" smtClean="0">
                <a:solidFill>
                  <a:srgbClr val="FFFFCC"/>
                </a:solidFill>
              </a:rPr>
              <a:pPr>
                <a:spcBef>
                  <a:spcPct val="0"/>
                </a:spcBef>
                <a:buClrTx/>
                <a:buFontTx/>
                <a:buNone/>
              </a:pPr>
              <a:t>21</a:t>
            </a:fld>
            <a:endParaRPr lang="en-US" altLang="en-US" sz="1400">
              <a:solidFill>
                <a:srgbClr val="FFFFCC"/>
              </a:solidFill>
            </a:endParaRPr>
          </a:p>
        </p:txBody>
      </p:sp>
      <p:sp>
        <p:nvSpPr>
          <p:cNvPr id="47107" name="Rectangle 2">
            <a:extLst>
              <a:ext uri="{FF2B5EF4-FFF2-40B4-BE49-F238E27FC236}">
                <a16:creationId xmlns:a16="http://schemas.microsoft.com/office/drawing/2014/main" id="{4B9D99B7-8CA0-4F85-8D67-8CED8454B15B}"/>
              </a:ext>
            </a:extLst>
          </p:cNvPr>
          <p:cNvSpPr>
            <a:spLocks noGrp="1" noChangeArrowheads="1"/>
          </p:cNvSpPr>
          <p:nvPr>
            <p:ph type="title"/>
          </p:nvPr>
        </p:nvSpPr>
        <p:spPr>
          <a:xfrm>
            <a:off x="457200" y="152400"/>
            <a:ext cx="8229600" cy="1143000"/>
          </a:xfrm>
        </p:spPr>
        <p:txBody>
          <a:bodyPr/>
          <a:lstStyle/>
          <a:p>
            <a:pPr eaLnBrk="1" hangingPunct="1"/>
            <a:r>
              <a:rPr lang="en-US" altLang="en-US"/>
              <a:t>5.  Personal Application </a:t>
            </a:r>
          </a:p>
        </p:txBody>
      </p:sp>
      <p:sp>
        <p:nvSpPr>
          <p:cNvPr id="47108" name="Rectangle 3">
            <a:extLst>
              <a:ext uri="{FF2B5EF4-FFF2-40B4-BE49-F238E27FC236}">
                <a16:creationId xmlns:a16="http://schemas.microsoft.com/office/drawing/2014/main" id="{31C0584E-2FAF-4BD9-A5EF-20B20076C068}"/>
              </a:ext>
            </a:extLst>
          </p:cNvPr>
          <p:cNvSpPr>
            <a:spLocks noGrp="1" noChangeArrowheads="1"/>
          </p:cNvSpPr>
          <p:nvPr>
            <p:ph type="body" idx="1"/>
          </p:nvPr>
        </p:nvSpPr>
        <p:spPr/>
        <p:txBody>
          <a:bodyPr/>
          <a:lstStyle/>
          <a:p>
            <a:pPr eaLnBrk="1" hangingPunct="1">
              <a:lnSpc>
                <a:spcPct val="120000"/>
              </a:lnSpc>
            </a:pPr>
            <a:r>
              <a:rPr lang="en-US" altLang="en-US"/>
              <a:t>Pick a change you are going through now.</a:t>
            </a:r>
          </a:p>
          <a:p>
            <a:pPr eaLnBrk="1" hangingPunct="1">
              <a:lnSpc>
                <a:spcPct val="120000"/>
              </a:lnSpc>
            </a:pPr>
            <a:r>
              <a:rPr lang="en-US" altLang="en-US"/>
              <a:t>Fill in the answer for this exercise in your books.</a:t>
            </a:r>
          </a:p>
          <a:p>
            <a:pPr eaLnBrk="1" hangingPunct="1">
              <a:lnSpc>
                <a:spcPct val="120000"/>
              </a:lnSpc>
            </a:pPr>
            <a:r>
              <a:rPr lang="en-US" altLang="en-US"/>
              <a:t>Be prepared to discuss some insights you gain.</a:t>
            </a:r>
          </a:p>
        </p:txBody>
      </p:sp>
      <p:sp>
        <p:nvSpPr>
          <p:cNvPr id="113668" name="Rectangle 4">
            <a:extLst>
              <a:ext uri="{FF2B5EF4-FFF2-40B4-BE49-F238E27FC236}">
                <a16:creationId xmlns:a16="http://schemas.microsoft.com/office/drawing/2014/main" id="{D76EB49A-66BC-4479-95AE-53A113D2178F}"/>
              </a:ext>
            </a:extLst>
          </p:cNvPr>
          <p:cNvSpPr>
            <a:spLocks noChangeArrowheads="1"/>
          </p:cNvSpPr>
          <p:nvPr/>
        </p:nvSpPr>
        <p:spPr bwMode="auto">
          <a:xfrm>
            <a:off x="469900" y="11430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47110" name="Picture 1">
            <a:extLst>
              <a:ext uri="{FF2B5EF4-FFF2-40B4-BE49-F238E27FC236}">
                <a16:creationId xmlns:a16="http://schemas.microsoft.com/office/drawing/2014/main" id="{1362538B-238E-4905-B024-289C823A2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546100"/>
            <a:ext cx="18764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3">
            <a:extLst>
              <a:ext uri="{FF2B5EF4-FFF2-40B4-BE49-F238E27FC236}">
                <a16:creationId xmlns:a16="http://schemas.microsoft.com/office/drawing/2014/main" id="{DB9A81F4-0931-45ED-B963-B189357E1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19500"/>
            <a:ext cx="41227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BFFFE8A4-27EA-4481-90B8-64472DF84BBC}"/>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BE822080-6CF1-41E2-9ECE-651B4C9E1FB8}" type="slidenum">
              <a:rPr lang="en-US" altLang="en-US" sz="1400" smtClean="0">
                <a:solidFill>
                  <a:srgbClr val="FFFFCC"/>
                </a:solidFill>
              </a:rPr>
              <a:pPr>
                <a:spcBef>
                  <a:spcPct val="0"/>
                </a:spcBef>
                <a:buClrTx/>
                <a:buFontTx/>
                <a:buNone/>
              </a:pPr>
              <a:t>22</a:t>
            </a:fld>
            <a:endParaRPr lang="en-US" altLang="en-US" sz="1400">
              <a:solidFill>
                <a:srgbClr val="FFFFCC"/>
              </a:solidFill>
            </a:endParaRPr>
          </a:p>
        </p:txBody>
      </p:sp>
      <p:sp>
        <p:nvSpPr>
          <p:cNvPr id="49155" name="Rectangle 2">
            <a:extLst>
              <a:ext uri="{FF2B5EF4-FFF2-40B4-BE49-F238E27FC236}">
                <a16:creationId xmlns:a16="http://schemas.microsoft.com/office/drawing/2014/main" id="{82CD260E-0A96-4151-A37B-1D700E6ECEB1}"/>
              </a:ext>
            </a:extLst>
          </p:cNvPr>
          <p:cNvSpPr>
            <a:spLocks noGrp="1" noChangeArrowheads="1"/>
          </p:cNvSpPr>
          <p:nvPr>
            <p:ph type="title"/>
          </p:nvPr>
        </p:nvSpPr>
        <p:spPr>
          <a:xfrm>
            <a:off x="444500" y="88900"/>
            <a:ext cx="8229600" cy="1143000"/>
          </a:xfrm>
        </p:spPr>
        <p:txBody>
          <a:bodyPr/>
          <a:lstStyle/>
          <a:p>
            <a:pPr eaLnBrk="1" hangingPunct="1"/>
            <a:r>
              <a:rPr lang="en-US" altLang="en-US"/>
              <a:t>6.  Summary</a:t>
            </a:r>
          </a:p>
        </p:txBody>
      </p:sp>
      <p:sp>
        <p:nvSpPr>
          <p:cNvPr id="49156" name="Rectangle 3">
            <a:extLst>
              <a:ext uri="{FF2B5EF4-FFF2-40B4-BE49-F238E27FC236}">
                <a16:creationId xmlns:a16="http://schemas.microsoft.com/office/drawing/2014/main" id="{CB4F78A4-5066-44AF-8718-5E1C94EE465D}"/>
              </a:ext>
            </a:extLst>
          </p:cNvPr>
          <p:cNvSpPr>
            <a:spLocks noGrp="1" noChangeArrowheads="1"/>
          </p:cNvSpPr>
          <p:nvPr>
            <p:ph type="body" idx="1"/>
          </p:nvPr>
        </p:nvSpPr>
        <p:spPr/>
        <p:txBody>
          <a:bodyPr/>
          <a:lstStyle/>
          <a:p>
            <a:pPr eaLnBrk="1" hangingPunct="1"/>
            <a:r>
              <a:rPr lang="en-US" altLang="en-US"/>
              <a:t>Objectives Reviewed</a:t>
            </a:r>
          </a:p>
          <a:p>
            <a:pPr eaLnBrk="1" hangingPunct="1"/>
            <a:r>
              <a:rPr lang="en-US" altLang="en-US"/>
              <a:t>Closing Thought</a:t>
            </a:r>
          </a:p>
          <a:p>
            <a:pPr eaLnBrk="1" hangingPunct="1"/>
            <a:r>
              <a:rPr lang="en-US" altLang="en-US"/>
              <a:t>Review Actions</a:t>
            </a:r>
          </a:p>
          <a:p>
            <a:pPr eaLnBrk="1" hangingPunct="1"/>
            <a:r>
              <a:rPr lang="en-US" altLang="en-US"/>
              <a:t>Dubai Change</a:t>
            </a:r>
          </a:p>
        </p:txBody>
      </p:sp>
      <p:sp>
        <p:nvSpPr>
          <p:cNvPr id="128004" name="Rectangle 4">
            <a:extLst>
              <a:ext uri="{FF2B5EF4-FFF2-40B4-BE49-F238E27FC236}">
                <a16:creationId xmlns:a16="http://schemas.microsoft.com/office/drawing/2014/main" id="{DA60B233-5421-4EB2-A17D-CCB4CE2411D2}"/>
              </a:ext>
            </a:extLst>
          </p:cNvPr>
          <p:cNvSpPr>
            <a:spLocks noChangeArrowheads="1"/>
          </p:cNvSpPr>
          <p:nvPr/>
        </p:nvSpPr>
        <p:spPr bwMode="auto">
          <a:xfrm>
            <a:off x="495300" y="11176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rgbClr val="000000"/>
              </a:solidFill>
            </a:endParaRPr>
          </a:p>
        </p:txBody>
      </p:sp>
      <p:pic>
        <p:nvPicPr>
          <p:cNvPr id="49158" name="Picture 1">
            <a:extLst>
              <a:ext uri="{FF2B5EF4-FFF2-40B4-BE49-F238E27FC236}">
                <a16:creationId xmlns:a16="http://schemas.microsoft.com/office/drawing/2014/main" id="{2BFD10FF-C090-48AE-8BF0-26D8AD7FB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968500"/>
            <a:ext cx="374491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33497F18-A639-49DB-88AF-D69BC3126E09}"/>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D81A4A40-9E95-490D-AE96-9A5E3CADFF22}" type="slidenum">
              <a:rPr lang="en-US" altLang="en-US" sz="1400" smtClean="0">
                <a:solidFill>
                  <a:srgbClr val="FFFFCC"/>
                </a:solidFill>
              </a:rPr>
              <a:pPr>
                <a:spcBef>
                  <a:spcPct val="0"/>
                </a:spcBef>
                <a:buClrTx/>
                <a:buFontTx/>
                <a:buNone/>
              </a:pPr>
              <a:t>23</a:t>
            </a:fld>
            <a:endParaRPr lang="en-US" altLang="en-US" sz="1400">
              <a:solidFill>
                <a:srgbClr val="FFFFCC"/>
              </a:solidFill>
            </a:endParaRPr>
          </a:p>
        </p:txBody>
      </p:sp>
      <p:sp>
        <p:nvSpPr>
          <p:cNvPr id="51203" name="Rectangle 2">
            <a:extLst>
              <a:ext uri="{FF2B5EF4-FFF2-40B4-BE49-F238E27FC236}">
                <a16:creationId xmlns:a16="http://schemas.microsoft.com/office/drawing/2014/main" id="{02C027B3-7FB9-49A8-99E5-AABECB140209}"/>
              </a:ext>
            </a:extLst>
          </p:cNvPr>
          <p:cNvSpPr>
            <a:spLocks noGrp="1" noChangeArrowheads="1"/>
          </p:cNvSpPr>
          <p:nvPr>
            <p:ph type="title"/>
          </p:nvPr>
        </p:nvSpPr>
        <p:spPr>
          <a:xfrm>
            <a:off x="469900" y="88900"/>
            <a:ext cx="5867400" cy="838200"/>
          </a:xfrm>
        </p:spPr>
        <p:txBody>
          <a:bodyPr/>
          <a:lstStyle/>
          <a:p>
            <a:pPr eaLnBrk="1" hangingPunct="1"/>
            <a:r>
              <a:rPr lang="en-US" altLang="en-US"/>
              <a:t>Objectives Revisited</a:t>
            </a:r>
          </a:p>
        </p:txBody>
      </p:sp>
      <p:sp>
        <p:nvSpPr>
          <p:cNvPr id="25604" name="Rectangle 3">
            <a:extLst>
              <a:ext uri="{FF2B5EF4-FFF2-40B4-BE49-F238E27FC236}">
                <a16:creationId xmlns:a16="http://schemas.microsoft.com/office/drawing/2014/main" id="{D1218BCD-8F06-40B6-B045-6BE0ECDF8FC3}"/>
              </a:ext>
            </a:extLst>
          </p:cNvPr>
          <p:cNvSpPr>
            <a:spLocks noGrp="1" noChangeArrowheads="1"/>
          </p:cNvSpPr>
          <p:nvPr>
            <p:ph type="body" idx="1"/>
          </p:nvPr>
        </p:nvSpPr>
        <p:spPr>
          <a:xfrm>
            <a:off x="469900" y="1314450"/>
            <a:ext cx="6332538" cy="3822700"/>
          </a:xfrm>
        </p:spPr>
        <p:txBody>
          <a:bodyPr/>
          <a:lstStyle/>
          <a:p>
            <a:pPr marL="381000" indent="-381000" eaLnBrk="1" hangingPunct="1">
              <a:defRPr/>
            </a:pPr>
            <a:r>
              <a:rPr lang="en-US" altLang="en-US" sz="1800" dirty="0"/>
              <a:t>Discover how to proactively embrace and take charge of change</a:t>
            </a:r>
          </a:p>
          <a:p>
            <a:pPr marL="781050" lvl="1" indent="-381000" eaLnBrk="1" hangingPunct="1">
              <a:defRPr/>
            </a:pPr>
            <a:r>
              <a:rPr lang="en-US" altLang="en-US" sz="1600" dirty="0">
                <a:solidFill>
                  <a:srgbClr val="002060"/>
                </a:solidFill>
              </a:rPr>
              <a:t>Describe one insight you have now to help you embrace change.</a:t>
            </a:r>
          </a:p>
          <a:p>
            <a:pPr marL="781050" lvl="1" indent="-381000" eaLnBrk="1" hangingPunct="1">
              <a:defRPr/>
            </a:pPr>
            <a:endParaRPr lang="en-US" altLang="en-US" sz="1600" dirty="0"/>
          </a:p>
          <a:p>
            <a:pPr marL="381000" indent="-381000" eaLnBrk="1" hangingPunct="1">
              <a:defRPr/>
            </a:pPr>
            <a:r>
              <a:rPr lang="en-US" altLang="en-US" sz="1800" dirty="0"/>
              <a:t>Maximize the personal value of change</a:t>
            </a:r>
          </a:p>
          <a:p>
            <a:pPr marL="781050" lvl="1" indent="-381000" eaLnBrk="1" hangingPunct="1">
              <a:defRPr/>
            </a:pPr>
            <a:r>
              <a:rPr lang="en-US" altLang="en-US" sz="1600" dirty="0">
                <a:solidFill>
                  <a:srgbClr val="002060"/>
                </a:solidFill>
              </a:rPr>
              <a:t>List a value you have received from past changes?</a:t>
            </a:r>
          </a:p>
          <a:p>
            <a:pPr marL="781050" lvl="1" indent="-381000" eaLnBrk="1" hangingPunct="1">
              <a:defRPr/>
            </a:pPr>
            <a:endParaRPr lang="en-US" altLang="en-US" sz="1600" dirty="0"/>
          </a:p>
          <a:p>
            <a:pPr marL="381000" indent="-381000" eaLnBrk="1" hangingPunct="1">
              <a:defRPr/>
            </a:pPr>
            <a:r>
              <a:rPr lang="en-US" altLang="en-US" sz="1800" dirty="0"/>
              <a:t>Assess your approach to change</a:t>
            </a:r>
          </a:p>
          <a:p>
            <a:pPr marL="781050" lvl="1" indent="-381000" eaLnBrk="1" hangingPunct="1">
              <a:defRPr/>
            </a:pPr>
            <a:r>
              <a:rPr lang="en-US" altLang="en-US" sz="1600" dirty="0">
                <a:solidFill>
                  <a:srgbClr val="002060"/>
                </a:solidFill>
              </a:rPr>
              <a:t>What was your strongest change assessment approach?</a:t>
            </a:r>
          </a:p>
          <a:p>
            <a:pPr marL="781050" lvl="1" indent="-381000" eaLnBrk="1" hangingPunct="1">
              <a:defRPr/>
            </a:pPr>
            <a:r>
              <a:rPr lang="en-US" altLang="en-US" sz="1600" dirty="0">
                <a:solidFill>
                  <a:srgbClr val="002060"/>
                </a:solidFill>
              </a:rPr>
              <a:t>What is one opportunity you have for improvement?</a:t>
            </a:r>
          </a:p>
          <a:p>
            <a:pPr marL="400050" lvl="1" indent="0" eaLnBrk="1" hangingPunct="1">
              <a:buFont typeface="Wingdings" panose="05000000000000000000" pitchFamily="2" charset="2"/>
              <a:buNone/>
              <a:defRPr/>
            </a:pPr>
            <a:endParaRPr lang="en-US" altLang="en-US" sz="1600" dirty="0"/>
          </a:p>
          <a:p>
            <a:pPr marL="381000" indent="-381000" eaLnBrk="1" hangingPunct="1">
              <a:defRPr/>
            </a:pPr>
            <a:r>
              <a:rPr lang="en-US" altLang="en-US" sz="1800" dirty="0"/>
              <a:t>Apply practical steps to navigate through change </a:t>
            </a:r>
          </a:p>
          <a:p>
            <a:pPr marL="781050" lvl="1" indent="-381000" eaLnBrk="1" hangingPunct="1">
              <a:defRPr/>
            </a:pPr>
            <a:r>
              <a:rPr lang="en-US" altLang="en-US" sz="1600" dirty="0">
                <a:solidFill>
                  <a:srgbClr val="002060"/>
                </a:solidFill>
              </a:rPr>
              <a:t>List one thing you will apply to better embrace change</a:t>
            </a:r>
          </a:p>
          <a:p>
            <a:pPr marL="381000" indent="-381000" eaLnBrk="1" hangingPunct="1">
              <a:defRPr/>
            </a:pPr>
            <a:endParaRPr lang="en-US" altLang="en-US" dirty="0"/>
          </a:p>
        </p:txBody>
      </p:sp>
      <p:sp>
        <p:nvSpPr>
          <p:cNvPr id="89092" name="Rectangle 4">
            <a:extLst>
              <a:ext uri="{FF2B5EF4-FFF2-40B4-BE49-F238E27FC236}">
                <a16:creationId xmlns:a16="http://schemas.microsoft.com/office/drawing/2014/main" id="{BBD9959B-A614-490C-81D1-5947B3F10A91}"/>
              </a:ext>
            </a:extLst>
          </p:cNvPr>
          <p:cNvSpPr>
            <a:spLocks noChangeArrowheads="1"/>
          </p:cNvSpPr>
          <p:nvPr/>
        </p:nvSpPr>
        <p:spPr bwMode="auto">
          <a:xfrm>
            <a:off x="560388" y="8382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51206" name="Picture 2" descr="A picture containing mirror&#10;&#10;Description generated with high confidence">
            <a:extLst>
              <a:ext uri="{FF2B5EF4-FFF2-40B4-BE49-F238E27FC236}">
                <a16:creationId xmlns:a16="http://schemas.microsoft.com/office/drawing/2014/main" id="{58B67764-4514-440E-84C0-13AA0F4E7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88900"/>
            <a:ext cx="2382837"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a:extLst>
              <a:ext uri="{FF2B5EF4-FFF2-40B4-BE49-F238E27FC236}">
                <a16:creationId xmlns:a16="http://schemas.microsoft.com/office/drawing/2014/main" id="{CE2FA5B6-F1CE-4FB4-BD7D-5F8967F8C9C0}"/>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C2E6B350-7EA8-49BB-87F8-6B28565FC2C0}" type="slidenum">
              <a:rPr lang="en-US" altLang="en-US" sz="1400" smtClean="0">
                <a:solidFill>
                  <a:srgbClr val="FFFFCC"/>
                </a:solidFill>
              </a:rPr>
              <a:pPr>
                <a:spcBef>
                  <a:spcPct val="0"/>
                </a:spcBef>
                <a:buClrTx/>
                <a:buFontTx/>
                <a:buNone/>
              </a:pPr>
              <a:t>24</a:t>
            </a:fld>
            <a:endParaRPr lang="en-US" altLang="en-US" sz="1400">
              <a:solidFill>
                <a:srgbClr val="FFFFCC"/>
              </a:solidFill>
            </a:endParaRPr>
          </a:p>
        </p:txBody>
      </p:sp>
      <p:sp>
        <p:nvSpPr>
          <p:cNvPr id="53251" name="Rectangle 2">
            <a:extLst>
              <a:ext uri="{FF2B5EF4-FFF2-40B4-BE49-F238E27FC236}">
                <a16:creationId xmlns:a16="http://schemas.microsoft.com/office/drawing/2014/main" id="{7E1AC33B-1A97-46E4-B01A-44536A29ECEC}"/>
              </a:ext>
            </a:extLst>
          </p:cNvPr>
          <p:cNvSpPr>
            <a:spLocks noGrp="1" noChangeArrowheads="1"/>
          </p:cNvSpPr>
          <p:nvPr>
            <p:ph type="title"/>
          </p:nvPr>
        </p:nvSpPr>
        <p:spPr>
          <a:xfrm>
            <a:off x="431800" y="0"/>
            <a:ext cx="8229600" cy="1143000"/>
          </a:xfrm>
        </p:spPr>
        <p:txBody>
          <a:bodyPr/>
          <a:lstStyle/>
          <a:p>
            <a:pPr eaLnBrk="1" hangingPunct="1"/>
            <a:r>
              <a:rPr lang="en-US" altLang="en-US"/>
              <a:t>Closing Thought</a:t>
            </a:r>
          </a:p>
        </p:txBody>
      </p:sp>
      <p:sp>
        <p:nvSpPr>
          <p:cNvPr id="53252" name="Rectangle 3">
            <a:extLst>
              <a:ext uri="{FF2B5EF4-FFF2-40B4-BE49-F238E27FC236}">
                <a16:creationId xmlns:a16="http://schemas.microsoft.com/office/drawing/2014/main" id="{9A93ADBA-5E5A-4AE2-A2B6-26E0E2BCADB8}"/>
              </a:ext>
            </a:extLst>
          </p:cNvPr>
          <p:cNvSpPr>
            <a:spLocks noGrp="1" noChangeArrowheads="1"/>
          </p:cNvSpPr>
          <p:nvPr>
            <p:ph type="body" idx="1"/>
          </p:nvPr>
        </p:nvSpPr>
        <p:spPr>
          <a:xfrm>
            <a:off x="381000" y="1371600"/>
            <a:ext cx="8229600" cy="3810000"/>
          </a:xfrm>
        </p:spPr>
        <p:txBody>
          <a:bodyPr/>
          <a:lstStyle/>
          <a:p>
            <a:pPr eaLnBrk="1" hangingPunct="1">
              <a:spcBef>
                <a:spcPct val="50000"/>
              </a:spcBef>
            </a:pPr>
            <a:r>
              <a:rPr lang="en-US" altLang="en-US"/>
              <a:t>How does Embracing Change help you shift towards the Tier 3 Characteristics?</a:t>
            </a:r>
          </a:p>
        </p:txBody>
      </p:sp>
      <p:sp>
        <p:nvSpPr>
          <p:cNvPr id="91140" name="Rectangle 4">
            <a:extLst>
              <a:ext uri="{FF2B5EF4-FFF2-40B4-BE49-F238E27FC236}">
                <a16:creationId xmlns:a16="http://schemas.microsoft.com/office/drawing/2014/main" id="{204B2E1B-06A3-4BA7-B70C-B7F9C2C62F66}"/>
              </a:ext>
            </a:extLst>
          </p:cNvPr>
          <p:cNvSpPr>
            <a:spLocks noChangeArrowheads="1"/>
          </p:cNvSpPr>
          <p:nvPr/>
        </p:nvSpPr>
        <p:spPr bwMode="auto">
          <a:xfrm>
            <a:off x="495300" y="10033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53254" name="Picture 1">
            <a:extLst>
              <a:ext uri="{FF2B5EF4-FFF2-40B4-BE49-F238E27FC236}">
                <a16:creationId xmlns:a16="http://schemas.microsoft.com/office/drawing/2014/main" id="{655A8094-0E12-40B0-A381-07AE91F2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2255838"/>
            <a:ext cx="457200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a:extLst>
              <a:ext uri="{FF2B5EF4-FFF2-40B4-BE49-F238E27FC236}">
                <a16:creationId xmlns:a16="http://schemas.microsoft.com/office/drawing/2014/main" id="{C7C22140-27E8-43F7-8854-5125E2A1517B}"/>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815A80EF-3AAE-4DEF-9C0C-E8574918732C}" type="slidenum">
              <a:rPr lang="en-US" altLang="en-US" sz="1400" smtClean="0">
                <a:solidFill>
                  <a:srgbClr val="FFFFCC"/>
                </a:solidFill>
              </a:rPr>
              <a:pPr>
                <a:spcBef>
                  <a:spcPct val="0"/>
                </a:spcBef>
                <a:buClrTx/>
                <a:buFontTx/>
                <a:buNone/>
              </a:pPr>
              <a:t>25</a:t>
            </a:fld>
            <a:endParaRPr lang="en-US" altLang="en-US" sz="1400">
              <a:solidFill>
                <a:srgbClr val="FFFFCC"/>
              </a:solidFill>
            </a:endParaRPr>
          </a:p>
        </p:txBody>
      </p:sp>
      <p:sp>
        <p:nvSpPr>
          <p:cNvPr id="55299" name="Rectangle 2">
            <a:extLst>
              <a:ext uri="{FF2B5EF4-FFF2-40B4-BE49-F238E27FC236}">
                <a16:creationId xmlns:a16="http://schemas.microsoft.com/office/drawing/2014/main" id="{5381441D-8673-495B-AF31-12DAC8F68ACF}"/>
              </a:ext>
            </a:extLst>
          </p:cNvPr>
          <p:cNvSpPr>
            <a:spLocks noGrp="1" noChangeArrowheads="1"/>
          </p:cNvSpPr>
          <p:nvPr>
            <p:ph type="title"/>
          </p:nvPr>
        </p:nvSpPr>
        <p:spPr>
          <a:xfrm>
            <a:off x="444500" y="88900"/>
            <a:ext cx="8229600" cy="1143000"/>
          </a:xfrm>
        </p:spPr>
        <p:txBody>
          <a:bodyPr/>
          <a:lstStyle/>
          <a:p>
            <a:pPr eaLnBrk="1" hangingPunct="1"/>
            <a:r>
              <a:rPr lang="en-US" altLang="en-US"/>
              <a:t>Review Actions</a:t>
            </a:r>
          </a:p>
        </p:txBody>
      </p:sp>
      <p:sp>
        <p:nvSpPr>
          <p:cNvPr id="55300" name="Rectangle 3">
            <a:extLst>
              <a:ext uri="{FF2B5EF4-FFF2-40B4-BE49-F238E27FC236}">
                <a16:creationId xmlns:a16="http://schemas.microsoft.com/office/drawing/2014/main" id="{A14F1F7E-4A54-4B35-8EBB-3242AE709F6B}"/>
              </a:ext>
            </a:extLst>
          </p:cNvPr>
          <p:cNvSpPr>
            <a:spLocks noGrp="1" noChangeArrowheads="1"/>
          </p:cNvSpPr>
          <p:nvPr>
            <p:ph type="body" idx="1"/>
          </p:nvPr>
        </p:nvSpPr>
        <p:spPr/>
        <p:txBody>
          <a:bodyPr/>
          <a:lstStyle/>
          <a:p>
            <a:pPr eaLnBrk="1" hangingPunct="1"/>
            <a:r>
              <a:rPr lang="en-US" altLang="en-US"/>
              <a:t>What do we need to act on?</a:t>
            </a:r>
          </a:p>
          <a:p>
            <a:pPr eaLnBrk="1" hangingPunct="1"/>
            <a:endParaRPr lang="en-US" altLang="en-US"/>
          </a:p>
          <a:p>
            <a:pPr eaLnBrk="1" hangingPunct="1"/>
            <a:r>
              <a:rPr lang="en-US" altLang="en-US"/>
              <a:t>How will we proceed with what we identified?</a:t>
            </a:r>
          </a:p>
        </p:txBody>
      </p:sp>
      <p:sp>
        <p:nvSpPr>
          <p:cNvPr id="128004" name="Rectangle 4">
            <a:extLst>
              <a:ext uri="{FF2B5EF4-FFF2-40B4-BE49-F238E27FC236}">
                <a16:creationId xmlns:a16="http://schemas.microsoft.com/office/drawing/2014/main" id="{DA60B233-5421-4EB2-A17D-CCB4CE2411D2}"/>
              </a:ext>
            </a:extLst>
          </p:cNvPr>
          <p:cNvSpPr>
            <a:spLocks noChangeArrowheads="1"/>
          </p:cNvSpPr>
          <p:nvPr/>
        </p:nvSpPr>
        <p:spPr bwMode="auto">
          <a:xfrm>
            <a:off x="495300" y="11176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55302" name="Picture 1">
            <a:extLst>
              <a:ext uri="{FF2B5EF4-FFF2-40B4-BE49-F238E27FC236}">
                <a16:creationId xmlns:a16="http://schemas.microsoft.com/office/drawing/2014/main" id="{D668449E-559A-4E33-A220-BBCFB7919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063" y="355600"/>
            <a:ext cx="25606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2753"/>
            <a:ext cx="7772400" cy="1470025"/>
          </a:xfrm>
        </p:spPr>
        <p:txBody>
          <a:bodyPr/>
          <a:lstStyle/>
          <a:p>
            <a:pPr algn="l"/>
            <a:r>
              <a:rPr lang="en-US" dirty="0">
                <a:solidFill>
                  <a:srgbClr val="C00000"/>
                </a:solidFill>
              </a:rPr>
              <a:t>In Times of Ambiguity  </a:t>
            </a:r>
          </a:p>
        </p:txBody>
      </p:sp>
      <p:sp>
        <p:nvSpPr>
          <p:cNvPr id="3" name="Subtitle 2"/>
          <p:cNvSpPr>
            <a:spLocks noGrp="1"/>
          </p:cNvSpPr>
          <p:nvPr>
            <p:ph type="subTitle" idx="1"/>
          </p:nvPr>
        </p:nvSpPr>
        <p:spPr>
          <a:xfrm>
            <a:off x="437271" y="2223676"/>
            <a:ext cx="8269458" cy="3733800"/>
          </a:xfrm>
        </p:spPr>
        <p:txBody>
          <a:bodyPr>
            <a:normAutofit/>
          </a:bodyPr>
          <a:lstStyle/>
          <a:p>
            <a:pPr marL="457200" indent="-457200" algn="l">
              <a:buFont typeface="+mj-lt"/>
              <a:buAutoNum type="arabicPeriod"/>
            </a:pPr>
            <a:r>
              <a:rPr lang="en-US" b="1" dirty="0">
                <a:solidFill>
                  <a:srgbClr val="002060"/>
                </a:solidFill>
              </a:rPr>
              <a:t>Do what you can with what you have where you are</a:t>
            </a:r>
          </a:p>
          <a:p>
            <a:pPr marL="457200" indent="-457200" algn="l">
              <a:buFont typeface="+mj-lt"/>
              <a:buAutoNum type="arabicPeriod"/>
            </a:pPr>
            <a:endParaRPr lang="en-US" b="1" dirty="0">
              <a:solidFill>
                <a:srgbClr val="002060"/>
              </a:solidFill>
            </a:endParaRPr>
          </a:p>
          <a:p>
            <a:pPr marL="457200" indent="-457200" algn="l">
              <a:buFont typeface="+mj-lt"/>
              <a:buAutoNum type="arabicPeriod"/>
            </a:pPr>
            <a:r>
              <a:rPr lang="en-US" b="1" dirty="0">
                <a:solidFill>
                  <a:srgbClr val="002060"/>
                </a:solidFill>
              </a:rPr>
              <a:t>Do not let what you cannot do stop you from doing what you can do</a:t>
            </a:r>
          </a:p>
          <a:p>
            <a:pPr marL="457200" indent="-457200" algn="l">
              <a:buFont typeface="+mj-lt"/>
              <a:buAutoNum type="arabicPeriod"/>
            </a:pPr>
            <a:endParaRPr lang="en-US" b="1" dirty="0">
              <a:solidFill>
                <a:srgbClr val="002060"/>
              </a:solidFill>
            </a:endParaRPr>
          </a:p>
          <a:p>
            <a:pPr marL="457200" indent="-457200" algn="l">
              <a:buFont typeface="+mj-lt"/>
              <a:buAutoNum type="arabicPeriod"/>
            </a:pPr>
            <a:r>
              <a:rPr lang="en-US" b="1" dirty="0">
                <a:solidFill>
                  <a:srgbClr val="002060"/>
                </a:solidFill>
              </a:rPr>
              <a:t>Do not wait for the storm to pass…learn to dance the rain</a:t>
            </a:r>
          </a:p>
        </p:txBody>
      </p:sp>
      <p:sp>
        <p:nvSpPr>
          <p:cNvPr id="5" name="Rectangle 4">
            <a:extLst>
              <a:ext uri="{FF2B5EF4-FFF2-40B4-BE49-F238E27FC236}">
                <a16:creationId xmlns:a16="http://schemas.microsoft.com/office/drawing/2014/main" id="{273DEB54-86A2-45A6-869F-6F63E4F7947A}"/>
              </a:ext>
            </a:extLst>
          </p:cNvPr>
          <p:cNvSpPr>
            <a:spLocks noChangeArrowheads="1"/>
          </p:cNvSpPr>
          <p:nvPr/>
        </p:nvSpPr>
        <p:spPr bwMode="auto">
          <a:xfrm>
            <a:off x="228600" y="1013657"/>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8AAE7A7E-4CBB-463E-9049-10D54DF9AC25}"/>
              </a:ext>
            </a:extLst>
          </p:cNvPr>
          <p:cNvPicPr>
            <a:picLocks noChangeAspect="1"/>
          </p:cNvPicPr>
          <p:nvPr/>
        </p:nvPicPr>
        <p:blipFill>
          <a:blip r:embed="rId2"/>
          <a:stretch>
            <a:fillRect/>
          </a:stretch>
        </p:blipFill>
        <p:spPr>
          <a:xfrm>
            <a:off x="5916051" y="207253"/>
            <a:ext cx="2999349" cy="1499675"/>
          </a:xfrm>
          <a:prstGeom prst="rect">
            <a:avLst/>
          </a:prstGeom>
        </p:spPr>
      </p:pic>
    </p:spTree>
    <p:extLst>
      <p:ext uri="{BB962C8B-B14F-4D97-AF65-F5344CB8AC3E}">
        <p14:creationId xmlns:p14="http://schemas.microsoft.com/office/powerpoint/2010/main" val="79094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a:extLst>
              <a:ext uri="{FF2B5EF4-FFF2-40B4-BE49-F238E27FC236}">
                <a16:creationId xmlns:a16="http://schemas.microsoft.com/office/drawing/2014/main" id="{A9E44AC4-1211-4F2E-8763-79BC3DB855E5}"/>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050EC32-7415-43D1-97B4-5FF0F824BF21}" type="slidenum">
              <a:rPr lang="en-US" altLang="en-US" sz="1400" smtClean="0">
                <a:solidFill>
                  <a:srgbClr val="FFFFCC"/>
                </a:solidFill>
              </a:rPr>
              <a:pPr>
                <a:spcBef>
                  <a:spcPct val="0"/>
                </a:spcBef>
                <a:buClrTx/>
                <a:buFontTx/>
                <a:buNone/>
              </a:pPr>
              <a:t>27</a:t>
            </a:fld>
            <a:endParaRPr lang="en-US" altLang="en-US" sz="1400">
              <a:solidFill>
                <a:srgbClr val="FFFFCC"/>
              </a:solidFill>
            </a:endParaRPr>
          </a:p>
        </p:txBody>
      </p:sp>
      <p:sp>
        <p:nvSpPr>
          <p:cNvPr id="57347" name="Title 1">
            <a:extLst>
              <a:ext uri="{FF2B5EF4-FFF2-40B4-BE49-F238E27FC236}">
                <a16:creationId xmlns:a16="http://schemas.microsoft.com/office/drawing/2014/main" id="{5CA155C5-0EF0-453A-93E3-7734E6CB289F}"/>
              </a:ext>
            </a:extLst>
          </p:cNvPr>
          <p:cNvSpPr>
            <a:spLocks noGrp="1" noChangeArrowheads="1"/>
          </p:cNvSpPr>
          <p:nvPr>
            <p:ph type="title" idx="4294967295"/>
          </p:nvPr>
        </p:nvSpPr>
        <p:spPr>
          <a:xfrm>
            <a:off x="266700" y="203200"/>
            <a:ext cx="8229600" cy="1143000"/>
          </a:xfrm>
        </p:spPr>
        <p:txBody>
          <a:bodyPr/>
          <a:lstStyle/>
          <a:p>
            <a:pPr eaLnBrk="1" hangingPunct="1"/>
            <a:r>
              <a:rPr lang="en-ZA" altLang="en-US"/>
              <a:t>The Need for Change</a:t>
            </a:r>
            <a:endParaRPr lang="en-GB" altLang="en-US"/>
          </a:p>
        </p:txBody>
      </p:sp>
      <p:sp>
        <p:nvSpPr>
          <p:cNvPr id="57348" name="Content Placeholder 2">
            <a:extLst>
              <a:ext uri="{FF2B5EF4-FFF2-40B4-BE49-F238E27FC236}">
                <a16:creationId xmlns:a16="http://schemas.microsoft.com/office/drawing/2014/main" id="{031515FF-026E-42E4-AEF0-EB8B38B93B64}"/>
              </a:ext>
            </a:extLst>
          </p:cNvPr>
          <p:cNvSpPr txBox="1">
            <a:spLocks/>
          </p:cNvSpPr>
          <p:nvPr/>
        </p:nvSpPr>
        <p:spPr bwMode="auto">
          <a:xfrm>
            <a:off x="0" y="2476500"/>
            <a:ext cx="1790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buFontTx/>
              <a:buNone/>
            </a:pPr>
            <a:r>
              <a:rPr lang="en-ZA" altLang="en-US">
                <a:solidFill>
                  <a:srgbClr val="000000"/>
                </a:solidFill>
                <a:cs typeface="Arial" panose="020B0604020202020204" pitchFamily="34" charset="0"/>
              </a:rPr>
              <a:t>Dubai 1990</a:t>
            </a:r>
            <a:r>
              <a:rPr lang="en-ZA" altLang="en-US" sz="2600">
                <a:solidFill>
                  <a:srgbClr val="000000"/>
                </a:solidFill>
                <a:latin typeface="Trebuchet MS" panose="020B0603020202020204" pitchFamily="34" charset="0"/>
                <a:cs typeface="Arial" panose="020B0604020202020204" pitchFamily="34" charset="0"/>
              </a:rPr>
              <a:t>		     </a:t>
            </a:r>
          </a:p>
          <a:p>
            <a:pPr eaLnBrk="1" hangingPunct="1">
              <a:buClrTx/>
              <a:buFontTx/>
              <a:buNone/>
            </a:pPr>
            <a:endParaRPr lang="en-GB" altLang="en-US" sz="2600">
              <a:solidFill>
                <a:srgbClr val="000000"/>
              </a:solidFill>
              <a:latin typeface="Trebuchet MS" panose="020B0603020202020204" pitchFamily="34" charset="0"/>
              <a:cs typeface="Arial" panose="020B0604020202020204" pitchFamily="34" charset="0"/>
            </a:endParaRPr>
          </a:p>
        </p:txBody>
      </p:sp>
      <p:pic>
        <p:nvPicPr>
          <p:cNvPr id="57349" name="Picture 6" descr="1990-dubai">
            <a:extLst>
              <a:ext uri="{FF2B5EF4-FFF2-40B4-BE49-F238E27FC236}">
                <a16:creationId xmlns:a16="http://schemas.microsoft.com/office/drawing/2014/main" id="{2F829281-C64B-458D-B408-1D0DE27DD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60500"/>
            <a:ext cx="64897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a:extLst>
              <a:ext uri="{FF2B5EF4-FFF2-40B4-BE49-F238E27FC236}">
                <a16:creationId xmlns:a16="http://schemas.microsoft.com/office/drawing/2014/main" id="{507B4384-3F6F-4319-BAD8-F297C09EF77C}"/>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8CF1187E-D6C9-44C3-B246-39C7B5F60D58}" type="slidenum">
              <a:rPr lang="en-US" altLang="en-US" sz="1400" smtClean="0">
                <a:solidFill>
                  <a:srgbClr val="FFFFCC"/>
                </a:solidFill>
              </a:rPr>
              <a:pPr>
                <a:spcBef>
                  <a:spcPct val="0"/>
                </a:spcBef>
                <a:buClrTx/>
                <a:buFontTx/>
                <a:buNone/>
              </a:pPr>
              <a:t>28</a:t>
            </a:fld>
            <a:endParaRPr lang="en-US" altLang="en-US" sz="1400">
              <a:solidFill>
                <a:srgbClr val="FFFFCC"/>
              </a:solidFill>
            </a:endParaRPr>
          </a:p>
        </p:txBody>
      </p:sp>
      <p:sp>
        <p:nvSpPr>
          <p:cNvPr id="59395" name="Title 1">
            <a:extLst>
              <a:ext uri="{FF2B5EF4-FFF2-40B4-BE49-F238E27FC236}">
                <a16:creationId xmlns:a16="http://schemas.microsoft.com/office/drawing/2014/main" id="{CB8C62AC-90AA-48EF-ADA9-B9A9422B9721}"/>
              </a:ext>
            </a:extLst>
          </p:cNvPr>
          <p:cNvSpPr>
            <a:spLocks noGrp="1" noChangeArrowheads="1"/>
          </p:cNvSpPr>
          <p:nvPr>
            <p:ph type="title" idx="4294967295"/>
          </p:nvPr>
        </p:nvSpPr>
        <p:spPr>
          <a:xfrm>
            <a:off x="342900" y="0"/>
            <a:ext cx="8229600" cy="1143000"/>
          </a:xfrm>
        </p:spPr>
        <p:txBody>
          <a:bodyPr/>
          <a:lstStyle/>
          <a:p>
            <a:pPr eaLnBrk="1" hangingPunct="1"/>
            <a:r>
              <a:rPr lang="en-ZA" altLang="en-US"/>
              <a:t>The Need for Change</a:t>
            </a:r>
            <a:endParaRPr lang="en-GB" altLang="en-US"/>
          </a:p>
        </p:txBody>
      </p:sp>
      <p:sp>
        <p:nvSpPr>
          <p:cNvPr id="59396" name="Content Placeholder 2">
            <a:extLst>
              <a:ext uri="{FF2B5EF4-FFF2-40B4-BE49-F238E27FC236}">
                <a16:creationId xmlns:a16="http://schemas.microsoft.com/office/drawing/2014/main" id="{EFC2DEC2-C594-4A28-9D68-FDC7FD9EA03E}"/>
              </a:ext>
            </a:extLst>
          </p:cNvPr>
          <p:cNvSpPr txBox="1">
            <a:spLocks/>
          </p:cNvSpPr>
          <p:nvPr/>
        </p:nvSpPr>
        <p:spPr bwMode="auto">
          <a:xfrm>
            <a:off x="0" y="1587500"/>
            <a:ext cx="2247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buFontTx/>
              <a:buNone/>
            </a:pPr>
            <a:r>
              <a:rPr lang="en-ZA" altLang="en-US" sz="2200">
                <a:solidFill>
                  <a:srgbClr val="000000"/>
                </a:solidFill>
                <a:latin typeface="Trebuchet MS" panose="020B0603020202020204" pitchFamily="34" charset="0"/>
                <a:cs typeface="Arial" panose="020B0604020202020204" pitchFamily="34" charset="0"/>
              </a:rPr>
              <a:t>  </a:t>
            </a:r>
          </a:p>
          <a:p>
            <a:pPr eaLnBrk="1" hangingPunct="1">
              <a:buClrTx/>
              <a:buFontTx/>
              <a:buNone/>
            </a:pPr>
            <a:r>
              <a:rPr lang="en-ZA" altLang="en-US">
                <a:solidFill>
                  <a:srgbClr val="000000"/>
                </a:solidFill>
                <a:cs typeface="Arial" panose="020B0604020202020204" pitchFamily="34" charset="0"/>
              </a:rPr>
              <a:t>Dubai  today</a:t>
            </a:r>
            <a:r>
              <a:rPr lang="en-ZA" altLang="en-US" sz="2600">
                <a:solidFill>
                  <a:srgbClr val="000000"/>
                </a:solidFill>
                <a:cs typeface="Arial" panose="020B0604020202020204" pitchFamily="34" charset="0"/>
              </a:rPr>
              <a:t>	</a:t>
            </a:r>
            <a:r>
              <a:rPr lang="en-ZA" altLang="en-US" sz="2600">
                <a:solidFill>
                  <a:srgbClr val="000000"/>
                </a:solidFill>
                <a:latin typeface="Trebuchet MS" panose="020B0603020202020204" pitchFamily="34" charset="0"/>
                <a:cs typeface="Arial" panose="020B0604020202020204" pitchFamily="34" charset="0"/>
              </a:rPr>
              <a:t>	     </a:t>
            </a:r>
          </a:p>
          <a:p>
            <a:pPr eaLnBrk="1" hangingPunct="1">
              <a:buClrTx/>
              <a:buFontTx/>
              <a:buNone/>
            </a:pPr>
            <a:endParaRPr lang="en-GB" altLang="en-US" sz="2600">
              <a:solidFill>
                <a:srgbClr val="000000"/>
              </a:solidFill>
              <a:latin typeface="Trebuchet MS" panose="020B0603020202020204" pitchFamily="34" charset="0"/>
              <a:cs typeface="Arial" panose="020B0604020202020204" pitchFamily="34" charset="0"/>
            </a:endParaRPr>
          </a:p>
        </p:txBody>
      </p:sp>
      <p:pic>
        <p:nvPicPr>
          <p:cNvPr id="59397" name="Picture 6" descr="dubai">
            <a:extLst>
              <a:ext uri="{FF2B5EF4-FFF2-40B4-BE49-F238E27FC236}">
                <a16:creationId xmlns:a16="http://schemas.microsoft.com/office/drawing/2014/main" id="{5ED43310-4E29-443F-95EF-5AB7A1340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960438"/>
            <a:ext cx="698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4E541B40-6393-467E-BC27-AC116867350E}"/>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CABCD8D3-3C1F-4379-9952-42F673BCFE50}" type="slidenum">
              <a:rPr lang="en-US" altLang="en-US" sz="1400" smtClean="0">
                <a:solidFill>
                  <a:srgbClr val="FFFFCC"/>
                </a:solidFill>
              </a:rPr>
              <a:pPr>
                <a:spcBef>
                  <a:spcPct val="0"/>
                </a:spcBef>
                <a:buClrTx/>
                <a:buFontTx/>
                <a:buNone/>
              </a:pPr>
              <a:t>3</a:t>
            </a:fld>
            <a:endParaRPr lang="en-US" altLang="en-US" sz="1400">
              <a:solidFill>
                <a:srgbClr val="FFFFCC"/>
              </a:solidFill>
            </a:endParaRPr>
          </a:p>
        </p:txBody>
      </p:sp>
      <p:sp>
        <p:nvSpPr>
          <p:cNvPr id="9219" name="Rectangle 2">
            <a:extLst>
              <a:ext uri="{FF2B5EF4-FFF2-40B4-BE49-F238E27FC236}">
                <a16:creationId xmlns:a16="http://schemas.microsoft.com/office/drawing/2014/main" id="{CBA3A089-8816-47ED-9A7C-F2C8CC11FE2B}"/>
              </a:ext>
            </a:extLst>
          </p:cNvPr>
          <p:cNvSpPr>
            <a:spLocks noGrp="1" noChangeArrowheads="1"/>
          </p:cNvSpPr>
          <p:nvPr>
            <p:ph type="title"/>
          </p:nvPr>
        </p:nvSpPr>
        <p:spPr>
          <a:xfrm>
            <a:off x="406400" y="165100"/>
            <a:ext cx="8229600" cy="1143000"/>
          </a:xfrm>
        </p:spPr>
        <p:txBody>
          <a:bodyPr/>
          <a:lstStyle/>
          <a:p>
            <a:pPr eaLnBrk="1" hangingPunct="1"/>
            <a:r>
              <a:rPr lang="en-US" altLang="en-US"/>
              <a:t>Objectives</a:t>
            </a:r>
          </a:p>
        </p:txBody>
      </p:sp>
      <p:sp>
        <p:nvSpPr>
          <p:cNvPr id="9220" name="Rectangle 3">
            <a:extLst>
              <a:ext uri="{FF2B5EF4-FFF2-40B4-BE49-F238E27FC236}">
                <a16:creationId xmlns:a16="http://schemas.microsoft.com/office/drawing/2014/main" id="{EE50675D-6EF9-4BAF-9950-D5B07D63D20C}"/>
              </a:ext>
            </a:extLst>
          </p:cNvPr>
          <p:cNvSpPr>
            <a:spLocks noGrp="1" noChangeArrowheads="1"/>
          </p:cNvSpPr>
          <p:nvPr>
            <p:ph type="body" idx="1"/>
          </p:nvPr>
        </p:nvSpPr>
        <p:spPr>
          <a:xfrm>
            <a:off x="317500" y="1514475"/>
            <a:ext cx="8229600" cy="3124200"/>
          </a:xfrm>
        </p:spPr>
        <p:txBody>
          <a:bodyPr/>
          <a:lstStyle/>
          <a:p>
            <a:pPr marL="381000" indent="-381000" eaLnBrk="1" hangingPunct="1"/>
            <a:r>
              <a:rPr lang="en-US" altLang="en-US"/>
              <a:t>Discover how to proactively embrace and take charge of change</a:t>
            </a:r>
          </a:p>
          <a:p>
            <a:pPr marL="381000" indent="-381000" eaLnBrk="1" hangingPunct="1"/>
            <a:endParaRPr lang="en-US" altLang="en-US"/>
          </a:p>
          <a:p>
            <a:pPr marL="381000" indent="-381000" eaLnBrk="1" hangingPunct="1"/>
            <a:r>
              <a:rPr lang="en-US" altLang="en-US"/>
              <a:t>Maximize the personal value of change</a:t>
            </a:r>
          </a:p>
          <a:p>
            <a:pPr marL="381000" indent="-381000" eaLnBrk="1" hangingPunct="1"/>
            <a:endParaRPr lang="en-US" altLang="en-US"/>
          </a:p>
          <a:p>
            <a:pPr marL="381000" indent="-381000" eaLnBrk="1" hangingPunct="1"/>
            <a:r>
              <a:rPr lang="en-US" altLang="en-US"/>
              <a:t>Assess your approach to change</a:t>
            </a:r>
          </a:p>
          <a:p>
            <a:pPr marL="381000" indent="-381000" eaLnBrk="1" hangingPunct="1"/>
            <a:endParaRPr lang="en-US" altLang="en-US"/>
          </a:p>
          <a:p>
            <a:pPr marL="381000" indent="-381000" eaLnBrk="1" hangingPunct="1"/>
            <a:r>
              <a:rPr lang="en-US" altLang="en-US"/>
              <a:t>Apply practical steps to navigate through change </a:t>
            </a:r>
          </a:p>
        </p:txBody>
      </p:sp>
      <p:sp>
        <p:nvSpPr>
          <p:cNvPr id="126980" name="Rectangle 4">
            <a:extLst>
              <a:ext uri="{FF2B5EF4-FFF2-40B4-BE49-F238E27FC236}">
                <a16:creationId xmlns:a16="http://schemas.microsoft.com/office/drawing/2014/main" id="{1C126C82-A92D-415D-8691-01312F750E6D}"/>
              </a:ext>
            </a:extLst>
          </p:cNvPr>
          <p:cNvSpPr>
            <a:spLocks noChangeArrowheads="1"/>
          </p:cNvSpPr>
          <p:nvPr/>
        </p:nvSpPr>
        <p:spPr bwMode="auto">
          <a:xfrm>
            <a:off x="520700" y="11811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9222" name="Picture 1">
            <a:extLst>
              <a:ext uri="{FF2B5EF4-FFF2-40B4-BE49-F238E27FC236}">
                <a16:creationId xmlns:a16="http://schemas.microsoft.com/office/drawing/2014/main" id="{B2B7202D-4E9F-4B00-B483-645E5A8C4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487363"/>
            <a:ext cx="1222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FA980402-A783-44BD-8FAF-6F1D7D2EED74}"/>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E59D498-368B-4ECF-932B-375742694890}" type="slidenum">
              <a:rPr lang="en-US" altLang="en-US" sz="1400" smtClean="0">
                <a:solidFill>
                  <a:srgbClr val="FFFFCC"/>
                </a:solidFill>
              </a:rPr>
              <a:pPr>
                <a:spcBef>
                  <a:spcPct val="0"/>
                </a:spcBef>
                <a:buClrTx/>
                <a:buFontTx/>
                <a:buNone/>
              </a:pPr>
              <a:t>4</a:t>
            </a:fld>
            <a:endParaRPr lang="en-US" altLang="en-US" sz="1400">
              <a:solidFill>
                <a:srgbClr val="FFFFCC"/>
              </a:solidFill>
            </a:endParaRPr>
          </a:p>
        </p:txBody>
      </p:sp>
      <p:sp>
        <p:nvSpPr>
          <p:cNvPr id="11267" name="Rectangle 2">
            <a:extLst>
              <a:ext uri="{FF2B5EF4-FFF2-40B4-BE49-F238E27FC236}">
                <a16:creationId xmlns:a16="http://schemas.microsoft.com/office/drawing/2014/main" id="{085CCD78-BE34-4874-B963-BB3AFF61A82A}"/>
              </a:ext>
            </a:extLst>
          </p:cNvPr>
          <p:cNvSpPr>
            <a:spLocks noGrp="1" noChangeArrowheads="1"/>
          </p:cNvSpPr>
          <p:nvPr>
            <p:ph type="title"/>
          </p:nvPr>
        </p:nvSpPr>
        <p:spPr>
          <a:xfrm>
            <a:off x="406400" y="165100"/>
            <a:ext cx="8229600" cy="1143000"/>
          </a:xfrm>
        </p:spPr>
        <p:txBody>
          <a:bodyPr/>
          <a:lstStyle/>
          <a:p>
            <a:pPr eaLnBrk="1" hangingPunct="1"/>
            <a:r>
              <a:rPr lang="en-US" altLang="en-US"/>
              <a:t>Agenda</a:t>
            </a:r>
          </a:p>
        </p:txBody>
      </p:sp>
      <p:sp>
        <p:nvSpPr>
          <p:cNvPr id="11268" name="Rectangle 3">
            <a:extLst>
              <a:ext uri="{FF2B5EF4-FFF2-40B4-BE49-F238E27FC236}">
                <a16:creationId xmlns:a16="http://schemas.microsoft.com/office/drawing/2014/main" id="{75DD1173-808F-4A11-9191-31643402BF02}"/>
              </a:ext>
            </a:extLst>
          </p:cNvPr>
          <p:cNvSpPr>
            <a:spLocks noGrp="1" noChangeArrowheads="1"/>
          </p:cNvSpPr>
          <p:nvPr>
            <p:ph type="body" idx="1"/>
          </p:nvPr>
        </p:nvSpPr>
        <p:spPr/>
        <p:txBody>
          <a:bodyPr/>
          <a:lstStyle/>
          <a:p>
            <a:pPr marL="800100" lvl="1" indent="-342900">
              <a:buFont typeface="Arial" panose="020B0604020202020204" pitchFamily="34" charset="0"/>
              <a:buAutoNum type="arabicPeriod"/>
            </a:pPr>
            <a:r>
              <a:rPr lang="en-US" altLang="en-US"/>
              <a:t>The Case for Embracing Change</a:t>
            </a:r>
            <a:endParaRPr lang="en-US" altLang="en-US" sz="2800"/>
          </a:p>
          <a:p>
            <a:pPr marL="800100" lvl="1" indent="-342900">
              <a:buFont typeface="Arial" panose="020B0604020202020204" pitchFamily="34" charset="0"/>
              <a:buAutoNum type="arabicPeriod"/>
            </a:pPr>
            <a:r>
              <a:rPr lang="en-US" altLang="en-US"/>
              <a:t>The Change Curve</a:t>
            </a:r>
            <a:endParaRPr lang="en-US" altLang="en-US" sz="2800"/>
          </a:p>
          <a:p>
            <a:pPr marL="800100" lvl="1" indent="-342900">
              <a:buFont typeface="Arial" panose="020B0604020202020204" pitchFamily="34" charset="0"/>
              <a:buAutoNum type="arabicPeriod"/>
            </a:pPr>
            <a:r>
              <a:rPr lang="en-US" altLang="en-US"/>
              <a:t>The Competency Connection</a:t>
            </a:r>
            <a:endParaRPr lang="en-US" altLang="en-US" sz="2800"/>
          </a:p>
          <a:p>
            <a:pPr marL="800100" lvl="1" indent="-342900">
              <a:buFont typeface="Arial" panose="020B0604020202020204" pitchFamily="34" charset="0"/>
              <a:buAutoNum type="arabicPeriod"/>
            </a:pPr>
            <a:r>
              <a:rPr lang="en-US" altLang="en-US"/>
              <a:t>Assessing your Approach to Change</a:t>
            </a:r>
            <a:endParaRPr lang="en-US" altLang="en-US" sz="2800"/>
          </a:p>
          <a:p>
            <a:pPr marL="800100" lvl="1" indent="-342900">
              <a:buFont typeface="Arial" panose="020B0604020202020204" pitchFamily="34" charset="0"/>
              <a:buAutoNum type="arabicPeriod"/>
            </a:pPr>
            <a:r>
              <a:rPr lang="en-US" altLang="en-US"/>
              <a:t>Personal Application</a:t>
            </a:r>
            <a:endParaRPr lang="en-US" altLang="en-US" sz="2800"/>
          </a:p>
          <a:p>
            <a:pPr marL="800100" lvl="1" indent="-342900">
              <a:buFont typeface="Arial" panose="020B0604020202020204" pitchFamily="34" charset="0"/>
              <a:buAutoNum type="arabicPeriod"/>
            </a:pPr>
            <a:r>
              <a:rPr lang="en-US" altLang="en-US"/>
              <a:t>Summary  </a:t>
            </a:r>
            <a:endParaRPr lang="en-US" altLang="en-US" sz="2800"/>
          </a:p>
        </p:txBody>
      </p:sp>
      <p:sp>
        <p:nvSpPr>
          <p:cNvPr id="126980" name="Rectangle 4">
            <a:extLst>
              <a:ext uri="{FF2B5EF4-FFF2-40B4-BE49-F238E27FC236}">
                <a16:creationId xmlns:a16="http://schemas.microsoft.com/office/drawing/2014/main" id="{1C126C82-A92D-415D-8691-01312F750E6D}"/>
              </a:ext>
            </a:extLst>
          </p:cNvPr>
          <p:cNvSpPr>
            <a:spLocks noChangeArrowheads="1"/>
          </p:cNvSpPr>
          <p:nvPr/>
        </p:nvSpPr>
        <p:spPr bwMode="auto">
          <a:xfrm>
            <a:off x="520700" y="11811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rgbClr val="000000"/>
              </a:solidFill>
            </a:endParaRPr>
          </a:p>
        </p:txBody>
      </p:sp>
      <p:pic>
        <p:nvPicPr>
          <p:cNvPr id="11270" name="Picture 1">
            <a:extLst>
              <a:ext uri="{FF2B5EF4-FFF2-40B4-BE49-F238E27FC236}">
                <a16:creationId xmlns:a16="http://schemas.microsoft.com/office/drawing/2014/main" id="{953EA660-59B9-403E-8E68-574D2DCED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28613"/>
            <a:ext cx="171926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F3BB9720-37DC-46E1-820D-45F3F44DF283}"/>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B06A5862-8F9F-43A0-B230-83CAAE87C313}" type="slidenum">
              <a:rPr lang="en-US" altLang="en-US" sz="1400" smtClean="0">
                <a:solidFill>
                  <a:srgbClr val="FFFFCC"/>
                </a:solidFill>
              </a:rPr>
              <a:pPr>
                <a:spcBef>
                  <a:spcPct val="0"/>
                </a:spcBef>
                <a:buClrTx/>
                <a:buFontTx/>
                <a:buNone/>
              </a:pPr>
              <a:t>5</a:t>
            </a:fld>
            <a:endParaRPr lang="en-US" altLang="en-US" sz="1400">
              <a:solidFill>
                <a:srgbClr val="FFFFCC"/>
              </a:solidFill>
            </a:endParaRPr>
          </a:p>
        </p:txBody>
      </p:sp>
      <p:sp>
        <p:nvSpPr>
          <p:cNvPr id="13315" name="Rectangle 2">
            <a:extLst>
              <a:ext uri="{FF2B5EF4-FFF2-40B4-BE49-F238E27FC236}">
                <a16:creationId xmlns:a16="http://schemas.microsoft.com/office/drawing/2014/main" id="{E4794E3A-3B25-4806-84E2-0318BA31C0C6}"/>
              </a:ext>
            </a:extLst>
          </p:cNvPr>
          <p:cNvSpPr>
            <a:spLocks noGrp="1" noChangeArrowheads="1"/>
          </p:cNvSpPr>
          <p:nvPr>
            <p:ph type="title"/>
          </p:nvPr>
        </p:nvSpPr>
        <p:spPr>
          <a:xfrm>
            <a:off x="457200" y="228600"/>
            <a:ext cx="7239000" cy="1143000"/>
          </a:xfrm>
        </p:spPr>
        <p:txBody>
          <a:bodyPr/>
          <a:lstStyle/>
          <a:p>
            <a:pPr eaLnBrk="1" hangingPunct="1">
              <a:lnSpc>
                <a:spcPct val="90000"/>
              </a:lnSpc>
            </a:pPr>
            <a:r>
              <a:rPr lang="en-US" altLang="en-US" sz="2400"/>
              <a:t>Ultimate Role of the Leader:</a:t>
            </a:r>
            <a:br>
              <a:rPr lang="en-US" altLang="en-US" sz="2400"/>
            </a:br>
            <a:r>
              <a:rPr lang="en-US" altLang="en-US" sz="1600">
                <a:solidFill>
                  <a:srgbClr val="000099"/>
                </a:solidFill>
              </a:rPr>
              <a:t>Maximizing Performance by Leading through change effectively</a:t>
            </a:r>
            <a:r>
              <a:rPr lang="en-US" altLang="en-US" sz="2400"/>
              <a:t>  </a:t>
            </a:r>
          </a:p>
        </p:txBody>
      </p:sp>
      <p:sp>
        <p:nvSpPr>
          <p:cNvPr id="13316" name="AutoShape 3">
            <a:extLst>
              <a:ext uri="{FF2B5EF4-FFF2-40B4-BE49-F238E27FC236}">
                <a16:creationId xmlns:a16="http://schemas.microsoft.com/office/drawing/2014/main" id="{4A40B8FF-1FDB-4A1E-B4AE-28676B2E9DE1}"/>
              </a:ext>
            </a:extLst>
          </p:cNvPr>
          <p:cNvSpPr>
            <a:spLocks noChangeArrowheads="1"/>
          </p:cNvSpPr>
          <p:nvPr/>
        </p:nvSpPr>
        <p:spPr bwMode="auto">
          <a:xfrm flipH="1">
            <a:off x="1193800" y="1524000"/>
            <a:ext cx="5791200" cy="3670300"/>
          </a:xfrm>
          <a:prstGeom prst="rtTriangle">
            <a:avLst/>
          </a:prstGeom>
          <a:gradFill rotWithShape="1">
            <a:gsLst>
              <a:gs pos="0">
                <a:srgbClr val="F4CDC8"/>
              </a:gs>
              <a:gs pos="100000">
                <a:srgbClr val="D53929"/>
              </a:gs>
            </a:gsLst>
            <a:lin ang="0" scaled="1"/>
          </a:gradFill>
          <a:ln>
            <a:noFill/>
          </a:ln>
          <a:effectLst/>
          <a:extLst>
            <a:ext uri="{91240B29-F687-4F45-9708-019B960494DF}">
              <a14:hiddenLine xmlns:a14="http://schemas.microsoft.com/office/drawing/2010/main" w="28575" algn="ctr">
                <a:solidFill>
                  <a:srgbClr val="475A8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317" name="Text Box 4">
            <a:extLst>
              <a:ext uri="{FF2B5EF4-FFF2-40B4-BE49-F238E27FC236}">
                <a16:creationId xmlns:a16="http://schemas.microsoft.com/office/drawing/2014/main" id="{B816086D-3C20-47D0-B167-F0F714972BD7}"/>
              </a:ext>
            </a:extLst>
          </p:cNvPr>
          <p:cNvSpPr txBox="1">
            <a:spLocks noChangeArrowheads="1"/>
          </p:cNvSpPr>
          <p:nvPr/>
        </p:nvSpPr>
        <p:spPr bwMode="auto">
          <a:xfrm>
            <a:off x="4114800" y="1676400"/>
            <a:ext cx="2209800" cy="336550"/>
          </a:xfrm>
          <a:prstGeom prst="rect">
            <a:avLst/>
          </a:prstGeom>
          <a:solidFill>
            <a:srgbClr val="3996C5">
              <a:alpha val="65097"/>
            </a:srgbClr>
          </a:solidFill>
          <a:ln>
            <a:noFill/>
          </a:ln>
          <a:effectLst>
            <a:outerShdw dist="53882" dir="18900000" algn="ctr" rotWithShape="0">
              <a:schemeClr val="bg2">
                <a:alpha val="50000"/>
              </a:schemeClr>
            </a:outerShdw>
          </a:effectLst>
          <a:extLst>
            <a:ext uri="{91240B29-F687-4F45-9708-019B960494DF}">
              <a14:hiddenLine xmlns:a14="http://schemas.microsoft.com/office/drawing/2010/main" w="28575" algn="ctr">
                <a:solidFill>
                  <a:srgbClr val="009900"/>
                </a:solidFill>
                <a:miter lim="800000"/>
                <a:headEnd/>
                <a:tailEnd/>
              </a14:hiddenLine>
            </a:ext>
          </a:extLst>
        </p:spPr>
        <p:txBody>
          <a:bodyPr>
            <a:spAutoFit/>
          </a:bodyPr>
          <a:lstStyle>
            <a:lvl1pPr defTabSz="1019175">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defTabSz="1019175">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defTabSz="1019175">
              <a:spcBef>
                <a:spcPct val="20000"/>
              </a:spcBef>
              <a:buChar char="•"/>
              <a:defRPr sz="1600">
                <a:solidFill>
                  <a:schemeClr val="tx1"/>
                </a:solidFill>
                <a:latin typeface="Arial" panose="020B0604020202020204" pitchFamily="34" charset="0"/>
              </a:defRPr>
            </a:lvl3pPr>
            <a:lvl4pPr marL="1600200" indent="-228600" defTabSz="1019175">
              <a:spcBef>
                <a:spcPct val="20000"/>
              </a:spcBef>
              <a:buChar char="–"/>
              <a:defRPr sz="2000">
                <a:solidFill>
                  <a:schemeClr val="tx1"/>
                </a:solidFill>
                <a:latin typeface="Arial" panose="020B0604020202020204" pitchFamily="34" charset="0"/>
              </a:defRPr>
            </a:lvl4pPr>
            <a:lvl5pPr marL="2057400" indent="-228600" defTabSz="1019175">
              <a:spcBef>
                <a:spcPct val="20000"/>
              </a:spcBef>
              <a:buChar char="»"/>
              <a:defRPr sz="20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a:solidFill>
                  <a:srgbClr val="FFFFDD"/>
                </a:solidFill>
                <a:ea typeface="Arial Unicode MS"/>
                <a:cs typeface="Arial Unicode MS"/>
              </a:rPr>
              <a:t>Full Potential</a:t>
            </a:r>
          </a:p>
        </p:txBody>
      </p:sp>
      <p:sp>
        <p:nvSpPr>
          <p:cNvPr id="13318" name="Line 5">
            <a:extLst>
              <a:ext uri="{FF2B5EF4-FFF2-40B4-BE49-F238E27FC236}">
                <a16:creationId xmlns:a16="http://schemas.microsoft.com/office/drawing/2014/main" id="{3419C5CA-4909-4E46-8DFD-7670DD6C57F9}"/>
              </a:ext>
            </a:extLst>
          </p:cNvPr>
          <p:cNvSpPr>
            <a:spLocks noChangeShapeType="1"/>
          </p:cNvSpPr>
          <p:nvPr/>
        </p:nvSpPr>
        <p:spPr bwMode="auto">
          <a:xfrm flipV="1">
            <a:off x="1244600" y="3454400"/>
            <a:ext cx="5753100" cy="1714500"/>
          </a:xfrm>
          <a:prstGeom prst="line">
            <a:avLst/>
          </a:prstGeom>
          <a:noFill/>
          <a:ln w="3175">
            <a:solidFill>
              <a:srgbClr val="0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319" name="Line 6">
            <a:extLst>
              <a:ext uri="{FF2B5EF4-FFF2-40B4-BE49-F238E27FC236}">
                <a16:creationId xmlns:a16="http://schemas.microsoft.com/office/drawing/2014/main" id="{3810ACF8-D331-4543-A2ED-57336F96B387}"/>
              </a:ext>
            </a:extLst>
          </p:cNvPr>
          <p:cNvSpPr>
            <a:spLocks noChangeShapeType="1"/>
          </p:cNvSpPr>
          <p:nvPr/>
        </p:nvSpPr>
        <p:spPr bwMode="auto">
          <a:xfrm>
            <a:off x="1231900" y="5168900"/>
            <a:ext cx="5765800" cy="12700"/>
          </a:xfrm>
          <a:prstGeom prst="line">
            <a:avLst/>
          </a:prstGeom>
          <a:noFill/>
          <a:ln w="3175">
            <a:solidFill>
              <a:srgbClr val="0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320" name="AutoShape 7">
            <a:extLst>
              <a:ext uri="{FF2B5EF4-FFF2-40B4-BE49-F238E27FC236}">
                <a16:creationId xmlns:a16="http://schemas.microsoft.com/office/drawing/2014/main" id="{FCB6DEA4-834B-4B76-8EE4-C9B4496B054E}"/>
              </a:ext>
            </a:extLst>
          </p:cNvPr>
          <p:cNvSpPr>
            <a:spLocks noChangeArrowheads="1"/>
          </p:cNvSpPr>
          <p:nvPr/>
        </p:nvSpPr>
        <p:spPr bwMode="auto">
          <a:xfrm flipH="1">
            <a:off x="1219200" y="3454400"/>
            <a:ext cx="5765800" cy="1727200"/>
          </a:xfrm>
          <a:prstGeom prst="rtTriangle">
            <a:avLst/>
          </a:prstGeom>
          <a:solidFill>
            <a:srgbClr val="9CB2A9"/>
          </a:solidFill>
          <a:ln>
            <a:noFill/>
          </a:ln>
          <a:effectLst/>
          <a:extLst>
            <a:ext uri="{91240B29-F687-4F45-9708-019B960494DF}">
              <a14:hiddenLine xmlns:a14="http://schemas.microsoft.com/office/drawing/2010/main" w="28575"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321" name="Line 8">
            <a:extLst>
              <a:ext uri="{FF2B5EF4-FFF2-40B4-BE49-F238E27FC236}">
                <a16:creationId xmlns:a16="http://schemas.microsoft.com/office/drawing/2014/main" id="{61A1F440-F9F6-44F5-9E72-C357BD1CAFCC}"/>
              </a:ext>
            </a:extLst>
          </p:cNvPr>
          <p:cNvSpPr>
            <a:spLocks noChangeShapeType="1"/>
          </p:cNvSpPr>
          <p:nvPr/>
        </p:nvSpPr>
        <p:spPr bwMode="auto">
          <a:xfrm flipH="1">
            <a:off x="1231900" y="1498600"/>
            <a:ext cx="12700" cy="369570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322" name="Line 9">
            <a:extLst>
              <a:ext uri="{FF2B5EF4-FFF2-40B4-BE49-F238E27FC236}">
                <a16:creationId xmlns:a16="http://schemas.microsoft.com/office/drawing/2014/main" id="{8EF09CA6-2014-4056-ACAE-A75A9C1490B4}"/>
              </a:ext>
            </a:extLst>
          </p:cNvPr>
          <p:cNvSpPr>
            <a:spLocks noChangeShapeType="1"/>
          </p:cNvSpPr>
          <p:nvPr/>
        </p:nvSpPr>
        <p:spPr bwMode="auto">
          <a:xfrm>
            <a:off x="1244600" y="5181600"/>
            <a:ext cx="5727700"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323" name="Text Box 10" descr="Parchment">
            <a:extLst>
              <a:ext uri="{FF2B5EF4-FFF2-40B4-BE49-F238E27FC236}">
                <a16:creationId xmlns:a16="http://schemas.microsoft.com/office/drawing/2014/main" id="{8BE70E34-8C13-4E1B-BB7F-0AA71D7FC2E1}"/>
              </a:ext>
            </a:extLst>
          </p:cNvPr>
          <p:cNvSpPr txBox="1">
            <a:spLocks noChangeArrowheads="1"/>
          </p:cNvSpPr>
          <p:nvPr/>
        </p:nvSpPr>
        <p:spPr bwMode="auto">
          <a:xfrm rot="10800000">
            <a:off x="588963" y="2570163"/>
            <a:ext cx="458787" cy="1057275"/>
          </a:xfrm>
          <a:prstGeom prst="rect">
            <a:avLst/>
          </a:prstGeom>
          <a:noFill/>
          <a:ln>
            <a:noFill/>
          </a:ln>
          <a:effectLst/>
          <a:extLst>
            <a:ext uri="{909E8E84-426E-40DD-AFC4-6F175D3DCCD1}">
              <a14:hiddenFill xmlns:a14="http://schemas.microsoft.com/office/drawing/2010/main">
                <a:blipFill dpi="0" rotWithShape="1">
                  <a:blip r:embed="rId3">
                    <a:alphaModFix amt="65000"/>
                  </a:blip>
                  <a:srcRect/>
                  <a:tile tx="0" ty="0" sx="100000" sy="100000" flip="none" algn="tl"/>
                </a:blipFill>
              </a14:hiddenFill>
            </a:ext>
            <a:ext uri="{91240B29-F687-4F45-9708-019B960494DF}">
              <a14:hiddenLine xmlns:a14="http://schemas.microsoft.com/office/drawing/2010/main" w="28575"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defTabSz="1019175">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defTabSz="1019175">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defTabSz="1019175">
              <a:spcBef>
                <a:spcPct val="20000"/>
              </a:spcBef>
              <a:buChar char="•"/>
              <a:defRPr sz="1600">
                <a:solidFill>
                  <a:schemeClr val="tx1"/>
                </a:solidFill>
                <a:latin typeface="Arial" panose="020B0604020202020204" pitchFamily="34" charset="0"/>
              </a:defRPr>
            </a:lvl3pPr>
            <a:lvl4pPr marL="1600200" indent="-228600" defTabSz="1019175">
              <a:spcBef>
                <a:spcPct val="20000"/>
              </a:spcBef>
              <a:buChar char="–"/>
              <a:defRPr sz="2000">
                <a:solidFill>
                  <a:schemeClr val="tx1"/>
                </a:solidFill>
                <a:latin typeface="Arial" panose="020B0604020202020204" pitchFamily="34" charset="0"/>
              </a:defRPr>
            </a:lvl4pPr>
            <a:lvl5pPr marL="2057400" indent="-228600" defTabSz="1019175">
              <a:spcBef>
                <a:spcPct val="20000"/>
              </a:spcBef>
              <a:buChar char="»"/>
              <a:defRPr sz="20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800" b="1"/>
              <a:t>Potential</a:t>
            </a:r>
          </a:p>
        </p:txBody>
      </p:sp>
      <p:sp>
        <p:nvSpPr>
          <p:cNvPr id="13324" name="Text Box 11" descr="Parchment">
            <a:extLst>
              <a:ext uri="{FF2B5EF4-FFF2-40B4-BE49-F238E27FC236}">
                <a16:creationId xmlns:a16="http://schemas.microsoft.com/office/drawing/2014/main" id="{756F851B-FE9D-4AC8-B656-6DA120B84489}"/>
              </a:ext>
            </a:extLst>
          </p:cNvPr>
          <p:cNvSpPr txBox="1">
            <a:spLocks noChangeArrowheads="1"/>
          </p:cNvSpPr>
          <p:nvPr/>
        </p:nvSpPr>
        <p:spPr bwMode="auto">
          <a:xfrm>
            <a:off x="5257800" y="2971800"/>
            <a:ext cx="1071563" cy="274638"/>
          </a:xfrm>
          <a:prstGeom prst="rect">
            <a:avLst/>
          </a:prstGeom>
          <a:noFill/>
          <a:ln>
            <a:noFill/>
          </a:ln>
          <a:effectLst/>
          <a:extLst>
            <a:ext uri="{909E8E84-426E-40DD-AFC4-6F175D3DCCD1}">
              <a14:hiddenFill xmlns:a14="http://schemas.microsoft.com/office/drawing/2010/main">
                <a:blipFill dpi="0" rotWithShape="1">
                  <a:blip r:embed="rId3">
                    <a:alphaModFix amt="65000"/>
                  </a:blip>
                  <a:srcRect/>
                  <a:tile tx="0" ty="0" sx="100000" sy="100000" flip="none" algn="tl"/>
                </a:blipFill>
              </a14:hiddenFill>
            </a:ext>
            <a:ext uri="{91240B29-F687-4F45-9708-019B960494DF}">
              <a14:hiddenLine xmlns:a14="http://schemas.microsoft.com/office/drawing/2010/main" w="28575"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defTabSz="1019175">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defTabSz="1019175">
              <a:spcBef>
                <a:spcPct val="20000"/>
              </a:spcBef>
              <a:buChar char="•"/>
              <a:defRPr sz="1600">
                <a:solidFill>
                  <a:schemeClr val="tx1"/>
                </a:solidFill>
                <a:latin typeface="Arial" panose="020B0604020202020204" pitchFamily="34" charset="0"/>
              </a:defRPr>
            </a:lvl3pPr>
            <a:lvl4pPr marL="1600200" indent="-228600" defTabSz="1019175">
              <a:spcBef>
                <a:spcPct val="20000"/>
              </a:spcBef>
              <a:buChar char="–"/>
              <a:defRPr sz="2000">
                <a:solidFill>
                  <a:schemeClr val="tx1"/>
                </a:solidFill>
                <a:latin typeface="Arial" panose="020B0604020202020204" pitchFamily="34" charset="0"/>
              </a:defRPr>
            </a:lvl4pPr>
            <a:lvl5pPr marL="2057400" indent="-228600" defTabSz="1019175">
              <a:spcBef>
                <a:spcPct val="20000"/>
              </a:spcBef>
              <a:buChar char="»"/>
              <a:defRPr sz="20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200" b="1">
                <a:solidFill>
                  <a:srgbClr val="000080"/>
                </a:solidFill>
              </a:rPr>
              <a:t>Gap </a:t>
            </a:r>
          </a:p>
        </p:txBody>
      </p:sp>
      <p:sp>
        <p:nvSpPr>
          <p:cNvPr id="13325" name="AutoShape 12" descr="Parchment">
            <a:extLst>
              <a:ext uri="{FF2B5EF4-FFF2-40B4-BE49-F238E27FC236}">
                <a16:creationId xmlns:a16="http://schemas.microsoft.com/office/drawing/2014/main" id="{615EB657-4F9C-4B6D-8ABF-84278403C277}"/>
              </a:ext>
            </a:extLst>
          </p:cNvPr>
          <p:cNvSpPr>
            <a:spLocks/>
          </p:cNvSpPr>
          <p:nvPr/>
        </p:nvSpPr>
        <p:spPr bwMode="auto">
          <a:xfrm>
            <a:off x="7132638" y="1528763"/>
            <a:ext cx="55562" cy="1943100"/>
          </a:xfrm>
          <a:prstGeom prst="rightBrace">
            <a:avLst>
              <a:gd name="adj1" fmla="val 291431"/>
              <a:gd name="adj2" fmla="val 50000"/>
            </a:avLst>
          </a:prstGeom>
          <a:noFill/>
          <a:ln w="28575">
            <a:solidFill>
              <a:srgbClr val="000080"/>
            </a:solidFill>
            <a:round/>
            <a:headEnd/>
            <a:tailEnd/>
          </a:ln>
          <a:effectLst/>
          <a:extLst>
            <a:ext uri="{909E8E84-426E-40DD-AFC4-6F175D3DCCD1}">
              <a14:hiddenFill xmlns:a14="http://schemas.microsoft.com/office/drawing/2010/main">
                <a:blipFill dpi="0" rotWithShape="1">
                  <a:blip r:embed="rId3">
                    <a:alphaModFix amt="65000"/>
                  </a:blip>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326" name="Text Box 13" descr="Parchment">
            <a:extLst>
              <a:ext uri="{FF2B5EF4-FFF2-40B4-BE49-F238E27FC236}">
                <a16:creationId xmlns:a16="http://schemas.microsoft.com/office/drawing/2014/main" id="{2F35267F-DE31-487F-B168-47F37926A27E}"/>
              </a:ext>
            </a:extLst>
          </p:cNvPr>
          <p:cNvSpPr txBox="1">
            <a:spLocks noChangeArrowheads="1"/>
          </p:cNvSpPr>
          <p:nvPr/>
        </p:nvSpPr>
        <p:spPr bwMode="auto">
          <a:xfrm>
            <a:off x="7239000" y="1371600"/>
            <a:ext cx="2057400" cy="703263"/>
          </a:xfrm>
          <a:prstGeom prst="rect">
            <a:avLst/>
          </a:prstGeom>
          <a:noFill/>
          <a:ln>
            <a:noFill/>
          </a:ln>
          <a:effectLst/>
          <a:extLst>
            <a:ext uri="{909E8E84-426E-40DD-AFC4-6F175D3DCCD1}">
              <a14:hiddenFill xmlns:a14="http://schemas.microsoft.com/office/drawing/2010/main">
                <a:blipFill dpi="0" rotWithShape="1">
                  <a:blip r:embed="rId3">
                    <a:alphaModFix amt="65000"/>
                  </a:blip>
                  <a:srcRect/>
                  <a:tile tx="0" ty="0" sx="100000" sy="100000" flip="none" algn="tl"/>
                </a:blipFill>
              </a14:hiddenFill>
            </a:ext>
            <a:ext uri="{91240B29-F687-4F45-9708-019B960494DF}">
              <a14:hiddenLine xmlns:a14="http://schemas.microsoft.com/office/drawing/2010/main" w="28575"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defTabSz="1019175">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defTabSz="1019175">
              <a:spcBef>
                <a:spcPct val="20000"/>
              </a:spcBef>
              <a:buChar char="•"/>
              <a:defRPr sz="1600">
                <a:solidFill>
                  <a:schemeClr val="tx1"/>
                </a:solidFill>
                <a:latin typeface="Arial" panose="020B0604020202020204" pitchFamily="34" charset="0"/>
              </a:defRPr>
            </a:lvl3pPr>
            <a:lvl4pPr marL="1600200" indent="-228600" defTabSz="1019175">
              <a:spcBef>
                <a:spcPct val="20000"/>
              </a:spcBef>
              <a:buChar char="–"/>
              <a:defRPr sz="2000">
                <a:solidFill>
                  <a:schemeClr val="tx1"/>
                </a:solidFill>
                <a:latin typeface="Arial" panose="020B0604020202020204" pitchFamily="34" charset="0"/>
              </a:defRPr>
            </a:lvl4pPr>
            <a:lvl5pPr marL="2057400" indent="-228600" defTabSz="1019175">
              <a:spcBef>
                <a:spcPct val="20000"/>
              </a:spcBef>
              <a:buChar char="»"/>
              <a:defRPr sz="20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Char char="•"/>
            </a:pPr>
            <a:r>
              <a:rPr lang="en-US" altLang="en-US" sz="1600" b="1" i="1">
                <a:solidFill>
                  <a:srgbClr val="993300"/>
                </a:solidFill>
              </a:rPr>
              <a:t>Employee Role</a:t>
            </a:r>
          </a:p>
          <a:p>
            <a:pPr eaLnBrk="1" hangingPunct="1">
              <a:spcBef>
                <a:spcPct val="50000"/>
              </a:spcBef>
              <a:buClrTx/>
              <a:buFontTx/>
              <a:buNone/>
            </a:pPr>
            <a:r>
              <a:rPr lang="en-US" altLang="en-US" sz="1600"/>
              <a:t> </a:t>
            </a:r>
          </a:p>
        </p:txBody>
      </p:sp>
      <p:sp>
        <p:nvSpPr>
          <p:cNvPr id="213006" name="AutoShape 14">
            <a:extLst>
              <a:ext uri="{FF2B5EF4-FFF2-40B4-BE49-F238E27FC236}">
                <a16:creationId xmlns:a16="http://schemas.microsoft.com/office/drawing/2014/main" id="{BA3A3DE8-1CC0-4EE0-9463-79C7A492015B}"/>
              </a:ext>
            </a:extLst>
          </p:cNvPr>
          <p:cNvSpPr>
            <a:spLocks noChangeArrowheads="1"/>
          </p:cNvSpPr>
          <p:nvPr/>
        </p:nvSpPr>
        <p:spPr bwMode="auto">
          <a:xfrm flipH="1">
            <a:off x="1270000" y="2044700"/>
            <a:ext cx="5727700" cy="3136900"/>
          </a:xfrm>
          <a:prstGeom prst="rtTriangle">
            <a:avLst/>
          </a:prstGeom>
          <a:solidFill>
            <a:srgbClr val="9CB2A9"/>
          </a:solidFill>
          <a:ln>
            <a:noFill/>
          </a:ln>
          <a:effectLst/>
          <a:extLst>
            <a:ext uri="{91240B29-F687-4F45-9708-019B960494DF}">
              <a14:hiddenLine xmlns:a14="http://schemas.microsoft.com/office/drawing/2010/main" w="28575"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328" name="Text Box 15" descr="Parchment">
            <a:extLst>
              <a:ext uri="{FF2B5EF4-FFF2-40B4-BE49-F238E27FC236}">
                <a16:creationId xmlns:a16="http://schemas.microsoft.com/office/drawing/2014/main" id="{75121854-834A-4957-865F-157AD3FEB985}"/>
              </a:ext>
            </a:extLst>
          </p:cNvPr>
          <p:cNvSpPr txBox="1">
            <a:spLocks noChangeArrowheads="1"/>
          </p:cNvSpPr>
          <p:nvPr/>
        </p:nvSpPr>
        <p:spPr bwMode="auto">
          <a:xfrm>
            <a:off x="4419600" y="4191000"/>
            <a:ext cx="2209800" cy="274638"/>
          </a:xfrm>
          <a:prstGeom prst="rect">
            <a:avLst/>
          </a:prstGeom>
          <a:noFill/>
          <a:ln>
            <a:noFill/>
          </a:ln>
          <a:effectLst/>
          <a:extLst>
            <a:ext uri="{909E8E84-426E-40DD-AFC4-6F175D3DCCD1}">
              <a14:hiddenFill xmlns:a14="http://schemas.microsoft.com/office/drawing/2010/main">
                <a:blipFill dpi="0" rotWithShape="1">
                  <a:blip r:embed="rId3">
                    <a:alphaModFix amt="65000"/>
                  </a:blip>
                  <a:srcRect/>
                  <a:tile tx="0" ty="0" sx="100000" sy="100000" flip="none" algn="tl"/>
                </a:blipFill>
              </a14:hiddenFill>
            </a:ext>
            <a:ext uri="{91240B29-F687-4F45-9708-019B960494DF}">
              <a14:hiddenLine xmlns:a14="http://schemas.microsoft.com/office/drawing/2010/main" w="28575"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defTabSz="1019175">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defTabSz="1019175">
              <a:spcBef>
                <a:spcPct val="20000"/>
              </a:spcBef>
              <a:buChar char="•"/>
              <a:defRPr sz="1600">
                <a:solidFill>
                  <a:schemeClr val="tx1"/>
                </a:solidFill>
                <a:latin typeface="Arial" panose="020B0604020202020204" pitchFamily="34" charset="0"/>
              </a:defRPr>
            </a:lvl3pPr>
            <a:lvl4pPr marL="1600200" indent="-228600" defTabSz="1019175">
              <a:spcBef>
                <a:spcPct val="20000"/>
              </a:spcBef>
              <a:buChar char="–"/>
              <a:defRPr sz="2000">
                <a:solidFill>
                  <a:schemeClr val="tx1"/>
                </a:solidFill>
                <a:latin typeface="Arial" panose="020B0604020202020204" pitchFamily="34" charset="0"/>
              </a:defRPr>
            </a:lvl4pPr>
            <a:lvl5pPr marL="2057400" indent="-228600" defTabSz="1019175">
              <a:spcBef>
                <a:spcPct val="20000"/>
              </a:spcBef>
              <a:buChar char="»"/>
              <a:defRPr sz="20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a:solidFill>
                  <a:srgbClr val="475A89"/>
                </a:solidFill>
                <a:ea typeface="Arial Unicode MS"/>
                <a:cs typeface="Arial Unicode MS"/>
              </a:rPr>
              <a:t>Current Performance</a:t>
            </a:r>
          </a:p>
        </p:txBody>
      </p:sp>
      <p:sp>
        <p:nvSpPr>
          <p:cNvPr id="213008" name="Rectangle 16">
            <a:extLst>
              <a:ext uri="{FF2B5EF4-FFF2-40B4-BE49-F238E27FC236}">
                <a16:creationId xmlns:a16="http://schemas.microsoft.com/office/drawing/2014/main" id="{EA119DD5-33FD-46A3-AA00-48407932CBE6}"/>
              </a:ext>
            </a:extLst>
          </p:cNvPr>
          <p:cNvSpPr>
            <a:spLocks noChangeArrowheads="1"/>
          </p:cNvSpPr>
          <p:nvPr/>
        </p:nvSpPr>
        <p:spPr bwMode="auto">
          <a:xfrm>
            <a:off x="482600" y="1168400"/>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006"/>
                                        </p:tgtEl>
                                        <p:attrNameLst>
                                          <p:attrName>style.visibility</p:attrName>
                                        </p:attrNameLst>
                                      </p:cBhvr>
                                      <p:to>
                                        <p:strVal val="visible"/>
                                      </p:to>
                                    </p:set>
                                    <p:animEffect transition="in" filter="fade">
                                      <p:cBhvr>
                                        <p:cTn id="7" dur="1000"/>
                                        <p:tgtEl>
                                          <p:spTgt spid="213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7B12CB53-C1DA-4186-8556-9F3F2BB9E27A}"/>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995736B-876E-40DB-A00A-CEC6F1C6FC64}" type="slidenum">
              <a:rPr lang="en-US" altLang="en-US" sz="1400" smtClean="0">
                <a:solidFill>
                  <a:srgbClr val="FFFFCC"/>
                </a:solidFill>
              </a:rPr>
              <a:pPr>
                <a:spcBef>
                  <a:spcPct val="0"/>
                </a:spcBef>
                <a:buClrTx/>
                <a:buFontTx/>
                <a:buNone/>
              </a:pPr>
              <a:t>6</a:t>
            </a:fld>
            <a:endParaRPr lang="en-US" altLang="en-US" sz="1400">
              <a:solidFill>
                <a:srgbClr val="FFFFCC"/>
              </a:solidFill>
            </a:endParaRPr>
          </a:p>
        </p:txBody>
      </p:sp>
      <p:sp>
        <p:nvSpPr>
          <p:cNvPr id="15363" name="Title 1">
            <a:extLst>
              <a:ext uri="{FF2B5EF4-FFF2-40B4-BE49-F238E27FC236}">
                <a16:creationId xmlns:a16="http://schemas.microsoft.com/office/drawing/2014/main" id="{B9AE89F0-AFD4-4F63-9D86-510CF0E11455}"/>
              </a:ext>
            </a:extLst>
          </p:cNvPr>
          <p:cNvSpPr>
            <a:spLocks noGrp="1" noChangeArrowheads="1"/>
          </p:cNvSpPr>
          <p:nvPr>
            <p:ph type="title" idx="4294967295"/>
          </p:nvPr>
        </p:nvSpPr>
        <p:spPr>
          <a:xfrm>
            <a:off x="0" y="74613"/>
            <a:ext cx="9144000" cy="788987"/>
          </a:xfrm>
        </p:spPr>
        <p:txBody>
          <a:bodyPr/>
          <a:lstStyle/>
          <a:p>
            <a:pPr eaLnBrk="1" hangingPunct="1"/>
            <a:r>
              <a:rPr lang="en-ZA" altLang="en-US"/>
              <a:t>The Need for Change</a:t>
            </a:r>
            <a:endParaRPr lang="en-GB" altLang="en-US"/>
          </a:p>
        </p:txBody>
      </p:sp>
      <p:sp>
        <p:nvSpPr>
          <p:cNvPr id="15364" name="Content Placeholder 2">
            <a:extLst>
              <a:ext uri="{FF2B5EF4-FFF2-40B4-BE49-F238E27FC236}">
                <a16:creationId xmlns:a16="http://schemas.microsoft.com/office/drawing/2014/main" id="{C1062B9C-923E-4467-A429-5EC23D3A0522}"/>
              </a:ext>
            </a:extLst>
          </p:cNvPr>
          <p:cNvSpPr>
            <a:spLocks noGrp="1" noChangeArrowheads="1"/>
          </p:cNvSpPr>
          <p:nvPr>
            <p:ph idx="4294967295"/>
          </p:nvPr>
        </p:nvSpPr>
        <p:spPr>
          <a:xfrm>
            <a:off x="241300" y="1738313"/>
            <a:ext cx="2857500" cy="2247900"/>
          </a:xfrm>
        </p:spPr>
        <p:txBody>
          <a:bodyPr/>
          <a:lstStyle/>
          <a:p>
            <a:pPr eaLnBrk="1" hangingPunct="1">
              <a:buFont typeface="Wingdings" panose="05000000000000000000" pitchFamily="2" charset="2"/>
              <a:buNone/>
            </a:pPr>
            <a:r>
              <a:rPr lang="en-ZA" altLang="en-US"/>
              <a:t>Shenzhen, 1980		</a:t>
            </a:r>
          </a:p>
          <a:p>
            <a:pPr eaLnBrk="1" hangingPunct="1">
              <a:buFont typeface="Wingdings" panose="05000000000000000000" pitchFamily="2" charset="2"/>
              <a:buNone/>
            </a:pPr>
            <a:r>
              <a:rPr lang="en-ZA" altLang="en-US"/>
              <a:t>Population 30,000</a:t>
            </a:r>
          </a:p>
          <a:p>
            <a:pPr eaLnBrk="1" hangingPunct="1">
              <a:buFont typeface="Wingdings" panose="05000000000000000000" pitchFamily="2" charset="2"/>
              <a:buNone/>
            </a:pPr>
            <a:endParaRPr lang="en-GB" altLang="en-US"/>
          </a:p>
        </p:txBody>
      </p:sp>
      <p:pic>
        <p:nvPicPr>
          <p:cNvPr id="15365" name="Picture 5">
            <a:extLst>
              <a:ext uri="{FF2B5EF4-FFF2-40B4-BE49-F238E27FC236}">
                <a16:creationId xmlns:a16="http://schemas.microsoft.com/office/drawing/2014/main" id="{15FA59B2-CB73-4BEA-B565-79ACA8387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1209675"/>
            <a:ext cx="476567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D6214346-E87A-4EAF-BCC5-9DB3D66CFEAE}"/>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16D119AC-F510-4B67-9A04-37E625691CF2}" type="slidenum">
              <a:rPr lang="en-US" altLang="en-US" sz="1400" smtClean="0">
                <a:solidFill>
                  <a:srgbClr val="FFFFCC"/>
                </a:solidFill>
              </a:rPr>
              <a:pPr>
                <a:spcBef>
                  <a:spcPct val="0"/>
                </a:spcBef>
                <a:buClrTx/>
                <a:buFontTx/>
                <a:buNone/>
              </a:pPr>
              <a:t>7</a:t>
            </a:fld>
            <a:endParaRPr lang="en-US" altLang="en-US" sz="1400">
              <a:solidFill>
                <a:srgbClr val="FFFFCC"/>
              </a:solidFill>
            </a:endParaRPr>
          </a:p>
        </p:txBody>
      </p:sp>
      <p:sp>
        <p:nvSpPr>
          <p:cNvPr id="17411" name="Title 1">
            <a:extLst>
              <a:ext uri="{FF2B5EF4-FFF2-40B4-BE49-F238E27FC236}">
                <a16:creationId xmlns:a16="http://schemas.microsoft.com/office/drawing/2014/main" id="{55213EDC-7AB1-459C-ADE3-929D6F33B0FF}"/>
              </a:ext>
            </a:extLst>
          </p:cNvPr>
          <p:cNvSpPr>
            <a:spLocks noGrp="1" noChangeArrowheads="1"/>
          </p:cNvSpPr>
          <p:nvPr>
            <p:ph type="title" idx="4294967295"/>
          </p:nvPr>
        </p:nvSpPr>
        <p:spPr>
          <a:xfrm>
            <a:off x="266700" y="304800"/>
            <a:ext cx="8229600" cy="1143000"/>
          </a:xfrm>
        </p:spPr>
        <p:txBody>
          <a:bodyPr/>
          <a:lstStyle/>
          <a:p>
            <a:pPr eaLnBrk="1" hangingPunct="1"/>
            <a:r>
              <a:rPr lang="en-ZA" altLang="en-US"/>
              <a:t>The Need for Change</a:t>
            </a:r>
            <a:endParaRPr lang="en-GB" altLang="en-US"/>
          </a:p>
        </p:txBody>
      </p:sp>
      <p:sp>
        <p:nvSpPr>
          <p:cNvPr id="17412" name="Content Placeholder 2">
            <a:extLst>
              <a:ext uri="{FF2B5EF4-FFF2-40B4-BE49-F238E27FC236}">
                <a16:creationId xmlns:a16="http://schemas.microsoft.com/office/drawing/2014/main" id="{962C79CB-E142-401B-BFFE-1E22F949A4CC}"/>
              </a:ext>
            </a:extLst>
          </p:cNvPr>
          <p:cNvSpPr>
            <a:spLocks noGrp="1" noChangeArrowheads="1"/>
          </p:cNvSpPr>
          <p:nvPr>
            <p:ph idx="4294967295"/>
          </p:nvPr>
        </p:nvSpPr>
        <p:spPr>
          <a:xfrm>
            <a:off x="241300" y="2057400"/>
            <a:ext cx="3619500" cy="3124200"/>
          </a:xfrm>
        </p:spPr>
        <p:txBody>
          <a:bodyPr/>
          <a:lstStyle/>
          <a:p>
            <a:pPr algn="ctr" eaLnBrk="1" hangingPunct="1">
              <a:buFont typeface="Wingdings" panose="05000000000000000000" pitchFamily="2" charset="2"/>
              <a:buNone/>
            </a:pPr>
            <a:endParaRPr lang="en-ZA" altLang="en-US"/>
          </a:p>
          <a:p>
            <a:pPr eaLnBrk="1" hangingPunct="1">
              <a:buFont typeface="Wingdings" panose="05000000000000000000" pitchFamily="2" charset="2"/>
              <a:buNone/>
            </a:pPr>
            <a:r>
              <a:rPr lang="en-ZA" altLang="en-US"/>
              <a:t>Shenzhen, 2018</a:t>
            </a:r>
          </a:p>
          <a:p>
            <a:pPr eaLnBrk="1" hangingPunct="1">
              <a:buFont typeface="Wingdings" panose="05000000000000000000" pitchFamily="2" charset="2"/>
              <a:buNone/>
            </a:pPr>
            <a:r>
              <a:rPr lang="en-ZA" altLang="en-US"/>
              <a:t>	</a:t>
            </a:r>
          </a:p>
          <a:p>
            <a:pPr eaLnBrk="1" hangingPunct="1">
              <a:buFont typeface="Wingdings" panose="05000000000000000000" pitchFamily="2" charset="2"/>
              <a:buNone/>
            </a:pPr>
            <a:r>
              <a:rPr lang="en-ZA" altLang="en-US"/>
              <a:t>Population 12,000,000</a:t>
            </a:r>
          </a:p>
          <a:p>
            <a:pPr eaLnBrk="1" hangingPunct="1">
              <a:buFont typeface="Wingdings" panose="05000000000000000000" pitchFamily="2" charset="2"/>
              <a:buNone/>
            </a:pPr>
            <a:endParaRPr lang="en-GB" altLang="en-US"/>
          </a:p>
        </p:txBody>
      </p:sp>
      <p:pic>
        <p:nvPicPr>
          <p:cNvPr id="17413" name="Picture 5">
            <a:extLst>
              <a:ext uri="{FF2B5EF4-FFF2-40B4-BE49-F238E27FC236}">
                <a16:creationId xmlns:a16="http://schemas.microsoft.com/office/drawing/2014/main" id="{BF612799-515A-41E8-9D34-563B36DF2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1447800"/>
            <a:ext cx="56578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C63E268E-52E4-4179-95F5-FFD09334D98B}"/>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3445EFB2-DA9C-4152-888C-F32EFC78100A}" type="slidenum">
              <a:rPr lang="en-US" altLang="en-US" sz="1400" smtClean="0">
                <a:solidFill>
                  <a:srgbClr val="FFFFCC"/>
                </a:solidFill>
              </a:rPr>
              <a:pPr>
                <a:spcBef>
                  <a:spcPct val="0"/>
                </a:spcBef>
                <a:buClrTx/>
                <a:buFontTx/>
                <a:buNone/>
              </a:pPr>
              <a:t>8</a:t>
            </a:fld>
            <a:endParaRPr lang="en-US" altLang="en-US" sz="1400">
              <a:solidFill>
                <a:srgbClr val="FFFFCC"/>
              </a:solidFill>
            </a:endParaRPr>
          </a:p>
        </p:txBody>
      </p:sp>
      <p:sp>
        <p:nvSpPr>
          <p:cNvPr id="19459" name="Title 1">
            <a:extLst>
              <a:ext uri="{FF2B5EF4-FFF2-40B4-BE49-F238E27FC236}">
                <a16:creationId xmlns:a16="http://schemas.microsoft.com/office/drawing/2014/main" id="{CAEE0CB0-2E4D-43F6-8FC5-B431DBF5C79C}"/>
              </a:ext>
            </a:extLst>
          </p:cNvPr>
          <p:cNvSpPr>
            <a:spLocks noGrp="1" noChangeArrowheads="1"/>
          </p:cNvSpPr>
          <p:nvPr>
            <p:ph type="title" idx="4294967295"/>
          </p:nvPr>
        </p:nvSpPr>
        <p:spPr/>
        <p:txBody>
          <a:bodyPr/>
          <a:lstStyle/>
          <a:p>
            <a:pPr eaLnBrk="1" hangingPunct="1"/>
            <a:r>
              <a:rPr lang="en-ZA" altLang="en-US"/>
              <a:t>The Need for Change</a:t>
            </a:r>
            <a:endParaRPr lang="en-GB" altLang="en-US"/>
          </a:p>
        </p:txBody>
      </p:sp>
      <p:sp>
        <p:nvSpPr>
          <p:cNvPr id="8" name="Text Box 6">
            <a:extLst>
              <a:ext uri="{FF2B5EF4-FFF2-40B4-BE49-F238E27FC236}">
                <a16:creationId xmlns:a16="http://schemas.microsoft.com/office/drawing/2014/main" id="{F4F81DFD-ADED-4CF2-BFAD-2CB403281E91}"/>
              </a:ext>
            </a:extLst>
          </p:cNvPr>
          <p:cNvSpPr txBox="1">
            <a:spLocks noChangeArrowheads="1"/>
          </p:cNvSpPr>
          <p:nvPr/>
        </p:nvSpPr>
        <p:spPr bwMode="auto">
          <a:xfrm>
            <a:off x="258763" y="2606675"/>
            <a:ext cx="2176462" cy="1016000"/>
          </a:xfrm>
          <a:prstGeom prst="rect">
            <a:avLst/>
          </a:prstGeom>
          <a:solidFill>
            <a:schemeClr val="bg1"/>
          </a:solidFill>
          <a:ln w="9525">
            <a:solidFill>
              <a:srgbClr val="A50021"/>
            </a:solidFill>
            <a:miter lim="800000"/>
            <a:headEnd/>
            <a:tailEnd/>
          </a:ln>
          <a:effectLst>
            <a:outerShdw blurRad="50800" dist="38100" dir="2700000" algn="tl" rotWithShape="0">
              <a:prstClr val="black">
                <a:alpha val="40000"/>
              </a:prstClr>
            </a:outer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r>
              <a:rPr lang="en-US" sz="1500" dirty="0">
                <a:latin typeface="Trebuchet MS" pitchFamily="34" charset="0"/>
                <a:cs typeface="Arial" pitchFamily="34" charset="0"/>
              </a:rPr>
              <a:t>In 2018, 35 Million cargo containers are shipped from just Shenzhen each year.  </a:t>
            </a:r>
          </a:p>
        </p:txBody>
      </p:sp>
      <p:pic>
        <p:nvPicPr>
          <p:cNvPr id="19461" name="Picture 8" descr="Shenzhen%20Port">
            <a:extLst>
              <a:ext uri="{FF2B5EF4-FFF2-40B4-BE49-F238E27FC236}">
                <a16:creationId xmlns:a16="http://schemas.microsoft.com/office/drawing/2014/main" id="{1A6EDDE8-4EE1-4960-9D46-F83D43302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1552575"/>
            <a:ext cx="6397625"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a:extLst>
              <a:ext uri="{FF2B5EF4-FFF2-40B4-BE49-F238E27FC236}">
                <a16:creationId xmlns:a16="http://schemas.microsoft.com/office/drawing/2014/main" id="{710E3370-0CFC-43EE-A22C-B673061C4709}"/>
              </a:ext>
            </a:extLst>
          </p:cNvPr>
          <p:cNvSpPr txBox="1">
            <a:spLocks noChangeArrowheads="1"/>
          </p:cNvSpPr>
          <p:nvPr/>
        </p:nvSpPr>
        <p:spPr bwMode="auto">
          <a:xfrm>
            <a:off x="322263" y="1527175"/>
            <a:ext cx="2176462" cy="787400"/>
          </a:xfrm>
          <a:prstGeom prst="rect">
            <a:avLst/>
          </a:prstGeom>
          <a:solidFill>
            <a:schemeClr val="bg1"/>
          </a:solidFill>
          <a:ln w="9525">
            <a:solidFill>
              <a:srgbClr val="A50021"/>
            </a:solidFill>
            <a:miter lim="800000"/>
            <a:headEnd/>
            <a:tailEnd/>
          </a:ln>
          <a:effectLst>
            <a:outerShdw blurRad="50800" dist="38100" dir="2700000" algn="tl" rotWithShape="0">
              <a:prstClr val="black">
                <a:alpha val="40000"/>
              </a:prstClr>
            </a:outer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r>
              <a:rPr lang="en-US" sz="1500">
                <a:latin typeface="Trebuchet MS" pitchFamily="34" charset="0"/>
                <a:cs typeface="Arial" pitchFamily="34" charset="0"/>
              </a:rPr>
              <a:t>Prior to 1980, Shenzhen had no exports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A6AB2A0E-EB0C-41E5-A724-8139554E14BF}"/>
              </a:ext>
            </a:extLst>
          </p:cNvPr>
          <p:cNvSpPr>
            <a:spLocks noGrp="1"/>
          </p:cNvSpPr>
          <p:nvPr>
            <p:ph type="sldNum" sz="quarter" idx="10"/>
          </p:nvPr>
        </p:nvSpPr>
        <p:spPr/>
        <p:txBody>
          <a:bodyPr/>
          <a:lstStyle>
            <a:lvl1pPr>
              <a:spcBef>
                <a:spcPct val="20000"/>
              </a:spcBef>
              <a:buClr>
                <a:srgbClr val="000099"/>
              </a:buClr>
              <a:buFont typeface="Wingdings" panose="05000000000000000000" pitchFamily="2" charset="2"/>
              <a:buChar char="Ø"/>
              <a:defRPr sz="2000">
                <a:solidFill>
                  <a:schemeClr val="tx1"/>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v"/>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F4A0909A-ECEB-41AD-A3FF-A0DA05D1D375}" type="slidenum">
              <a:rPr lang="en-US" altLang="en-US" sz="1400" smtClean="0">
                <a:solidFill>
                  <a:srgbClr val="FFFFCC"/>
                </a:solidFill>
              </a:rPr>
              <a:pPr>
                <a:spcBef>
                  <a:spcPct val="0"/>
                </a:spcBef>
                <a:buClrTx/>
                <a:buFontTx/>
                <a:buNone/>
              </a:pPr>
              <a:t>9</a:t>
            </a:fld>
            <a:endParaRPr lang="en-US" altLang="en-US" sz="1400">
              <a:solidFill>
                <a:srgbClr val="FFFFCC"/>
              </a:solidFill>
            </a:endParaRPr>
          </a:p>
        </p:txBody>
      </p:sp>
      <p:sp>
        <p:nvSpPr>
          <p:cNvPr id="21507" name="Rectangle 2">
            <a:extLst>
              <a:ext uri="{FF2B5EF4-FFF2-40B4-BE49-F238E27FC236}">
                <a16:creationId xmlns:a16="http://schemas.microsoft.com/office/drawing/2014/main" id="{8D332FFE-2EF6-431C-8F5C-1D048633EAAD}"/>
              </a:ext>
            </a:extLst>
          </p:cNvPr>
          <p:cNvSpPr>
            <a:spLocks noGrp="1" noChangeArrowheads="1"/>
          </p:cNvSpPr>
          <p:nvPr>
            <p:ph type="title"/>
          </p:nvPr>
        </p:nvSpPr>
        <p:spPr>
          <a:xfrm>
            <a:off x="482600" y="-31750"/>
            <a:ext cx="8229600" cy="1143000"/>
          </a:xfrm>
        </p:spPr>
        <p:txBody>
          <a:bodyPr/>
          <a:lstStyle/>
          <a:p>
            <a:pPr eaLnBrk="1" hangingPunct="1"/>
            <a:r>
              <a:rPr lang="en-US" altLang="en-US"/>
              <a:t>Debrief: Did you Know and Shenzhen</a:t>
            </a:r>
          </a:p>
        </p:txBody>
      </p:sp>
      <p:sp>
        <p:nvSpPr>
          <p:cNvPr id="196612" name="Rectangle 4">
            <a:extLst>
              <a:ext uri="{FF2B5EF4-FFF2-40B4-BE49-F238E27FC236}">
                <a16:creationId xmlns:a16="http://schemas.microsoft.com/office/drawing/2014/main" id="{E6BCF1F5-91E9-47B3-89E4-7862CEBCD728}"/>
              </a:ext>
            </a:extLst>
          </p:cNvPr>
          <p:cNvSpPr>
            <a:spLocks noChangeArrowheads="1"/>
          </p:cNvSpPr>
          <p:nvPr/>
        </p:nvSpPr>
        <p:spPr bwMode="auto">
          <a:xfrm>
            <a:off x="444500" y="1520825"/>
            <a:ext cx="6477000" cy="889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 name="Rectangle 3">
            <a:extLst>
              <a:ext uri="{FF2B5EF4-FFF2-40B4-BE49-F238E27FC236}">
                <a16:creationId xmlns:a16="http://schemas.microsoft.com/office/drawing/2014/main" id="{E1D5E059-629C-4129-AE56-C569AAC64541}"/>
              </a:ext>
            </a:extLst>
          </p:cNvPr>
          <p:cNvSpPr txBox="1">
            <a:spLocks noChangeArrowheads="1"/>
          </p:cNvSpPr>
          <p:nvPr/>
        </p:nvSpPr>
        <p:spPr bwMode="auto">
          <a:xfrm>
            <a:off x="900113" y="2695575"/>
            <a:ext cx="778668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000099"/>
              </a:buClr>
              <a:buFont typeface="Wingdings" panose="05000000000000000000"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93300"/>
              </a:buClr>
              <a:buSzPct val="90000"/>
              <a:buFont typeface="Wingdings" panose="05000000000000000000" pitchFamily="2" charset="2"/>
              <a:buChar char="v"/>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 typeface="Wingdings" panose="05000000000000000000" pitchFamily="2" charset="2"/>
              <a:buNone/>
              <a:defRPr/>
            </a:pPr>
            <a:r>
              <a:rPr lang="en-US" altLang="en-US" sz="1800" kern="0" dirty="0"/>
              <a:t>Think about what we charted on the changes we listed and on the slides of Shenzhen.  In your groups, discuss these questions:</a:t>
            </a:r>
          </a:p>
          <a:p>
            <a:pPr eaLnBrk="1" hangingPunct="1">
              <a:defRPr/>
            </a:pPr>
            <a:endParaRPr lang="en-US" altLang="en-US" sz="1800" kern="0" dirty="0"/>
          </a:p>
          <a:p>
            <a:pPr lvl="1" eaLnBrk="1" hangingPunct="1">
              <a:defRPr/>
            </a:pPr>
            <a:r>
              <a:rPr lang="en-US" altLang="en-US" sz="1600" kern="0" dirty="0"/>
              <a:t>What strikes you most about these situations?</a:t>
            </a:r>
          </a:p>
          <a:p>
            <a:pPr lvl="1" eaLnBrk="1" hangingPunct="1">
              <a:defRPr/>
            </a:pPr>
            <a:endParaRPr lang="en-US" altLang="en-US" sz="1600" kern="0" dirty="0"/>
          </a:p>
          <a:p>
            <a:pPr lvl="1" eaLnBrk="1" hangingPunct="1">
              <a:defRPr/>
            </a:pPr>
            <a:r>
              <a:rPr lang="en-US" altLang="en-US" sz="1600" kern="0" dirty="0"/>
              <a:t>What implications do you see based these changes?  That is, what does your business need to consider going forward to be successful?</a:t>
            </a:r>
          </a:p>
          <a:p>
            <a:pPr lvl="1" eaLnBrk="1" hangingPunct="1">
              <a:defRPr/>
            </a:pPr>
            <a:endParaRPr lang="en-US" altLang="en-US" sz="1600" kern="0" dirty="0"/>
          </a:p>
          <a:p>
            <a:pPr lvl="1" eaLnBrk="1" hangingPunct="1">
              <a:defRPr/>
            </a:pPr>
            <a:r>
              <a:rPr lang="en-US" altLang="en-US" sz="1600" kern="0" dirty="0"/>
              <a:t>What other thoughts do you have?</a:t>
            </a:r>
          </a:p>
        </p:txBody>
      </p:sp>
      <p:pic>
        <p:nvPicPr>
          <p:cNvPr id="21510" name="Picture 4">
            <a:extLst>
              <a:ext uri="{FF2B5EF4-FFF2-40B4-BE49-F238E27FC236}">
                <a16:creationId xmlns:a16="http://schemas.microsoft.com/office/drawing/2014/main" id="{43B70771-C6FC-48E4-BA73-06C9082E9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847725"/>
            <a:ext cx="26035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a:extLst>
              <a:ext uri="{FF2B5EF4-FFF2-40B4-BE49-F238E27FC236}">
                <a16:creationId xmlns:a16="http://schemas.microsoft.com/office/drawing/2014/main" id="{FECDD220-F5BA-4BDE-94D9-9C1E94950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933450"/>
            <a:ext cx="26035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4216</TotalTime>
  <Words>1318</Words>
  <Application>Microsoft Office PowerPoint</Application>
  <PresentationFormat>On-screen Show (4:3)</PresentationFormat>
  <Paragraphs>486</Paragraphs>
  <Slides>28</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Script MT Bold</vt:lpstr>
      <vt:lpstr>Times New Roman</vt:lpstr>
      <vt:lpstr>Trebuchet MS</vt:lpstr>
      <vt:lpstr>Wingdings</vt:lpstr>
      <vt:lpstr>Default Design</vt:lpstr>
      <vt:lpstr>1_Default Design</vt:lpstr>
      <vt:lpstr>PowerPoint Presentation</vt:lpstr>
      <vt:lpstr>Rapid Rate of Change</vt:lpstr>
      <vt:lpstr>Objectives</vt:lpstr>
      <vt:lpstr>Agenda</vt:lpstr>
      <vt:lpstr>Ultimate Role of the Leader: Maximizing Performance by Leading through change effectively  </vt:lpstr>
      <vt:lpstr>The Need for Change</vt:lpstr>
      <vt:lpstr>The Need for Change</vt:lpstr>
      <vt:lpstr>The Need for Change</vt:lpstr>
      <vt:lpstr>Debrief: Did you Know and Shenzhen</vt:lpstr>
      <vt:lpstr>Dealing with Negative Personal Change</vt:lpstr>
      <vt:lpstr>PowerPoint Presentation</vt:lpstr>
      <vt:lpstr>2. The Change Curve</vt:lpstr>
      <vt:lpstr> Getting Ahead of Change</vt:lpstr>
      <vt:lpstr>Making the Transition</vt:lpstr>
      <vt:lpstr>Apply the Change Curve</vt:lpstr>
      <vt:lpstr>Benefits of Change?</vt:lpstr>
      <vt:lpstr>3.  The Competency Connection?</vt:lpstr>
      <vt:lpstr>Conduct an Interview</vt:lpstr>
      <vt:lpstr>PowerPoint Presentation</vt:lpstr>
      <vt:lpstr>4.  The Assessment</vt:lpstr>
      <vt:lpstr>5.  Personal Application </vt:lpstr>
      <vt:lpstr>6.  Summary</vt:lpstr>
      <vt:lpstr>Objectives Revisited</vt:lpstr>
      <vt:lpstr>Closing Thought</vt:lpstr>
      <vt:lpstr>Review Actions</vt:lpstr>
      <vt:lpstr>In Times of Ambiguity  </vt:lpstr>
      <vt:lpstr>The Need for Change</vt:lpstr>
      <vt:lpstr>The Need for Change</vt:lpstr>
    </vt:vector>
  </TitlesOfParts>
  <Company>DuPont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cordrenw</dc:creator>
  <cp:lastModifiedBy>Neil Cordrey</cp:lastModifiedBy>
  <cp:revision>119</cp:revision>
  <dcterms:created xsi:type="dcterms:W3CDTF">2008-10-24T02:21:57Z</dcterms:created>
  <dcterms:modified xsi:type="dcterms:W3CDTF">2019-10-17T13:07:55Z</dcterms:modified>
</cp:coreProperties>
</file>